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5CFCE-2CEA-4EDD-BE02-E85238128A67}" type="doc">
      <dgm:prSet loTypeId="urn:microsoft.com/office/officeart/2005/8/layout/arrow2" loCatId="process" qsTypeId="urn:microsoft.com/office/officeart/2005/8/quickstyle/simple1#1" qsCatId="simple" csTypeId="urn:microsoft.com/office/officeart/2005/8/colors/accent1_2#1" csCatId="accent1" phldr="1"/>
      <dgm:spPr/>
    </dgm:pt>
    <dgm:pt modelId="{01AA323D-084E-40F3-92D4-A3F3EB26A574}">
      <dgm:prSet phldrT="[Text]"/>
      <dgm:spPr/>
      <dgm:t>
        <a:bodyPr/>
        <a:lstStyle/>
        <a:p>
          <a:r>
            <a:rPr lang="en-GB" dirty="0" smtClean="0"/>
            <a:t>USA</a:t>
          </a:r>
          <a:endParaRPr lang="en-GB" dirty="0"/>
        </a:p>
      </dgm:t>
    </dgm:pt>
    <dgm:pt modelId="{2805B265-0371-4774-BF0D-2DCEAFD9D9AB}" type="parTrans" cxnId="{46E285A1-20F1-4B93-A1C9-5A651C3CF9D6}">
      <dgm:prSet/>
      <dgm:spPr/>
      <dgm:t>
        <a:bodyPr/>
        <a:lstStyle/>
        <a:p>
          <a:endParaRPr lang="en-GB"/>
        </a:p>
      </dgm:t>
    </dgm:pt>
    <dgm:pt modelId="{859C0CBD-1658-4988-A52C-F99502728E0D}" type="sibTrans" cxnId="{46E285A1-20F1-4B93-A1C9-5A651C3CF9D6}">
      <dgm:prSet/>
      <dgm:spPr/>
      <dgm:t>
        <a:bodyPr/>
        <a:lstStyle/>
        <a:p>
          <a:endParaRPr lang="en-GB"/>
        </a:p>
      </dgm:t>
    </dgm:pt>
    <dgm:pt modelId="{3124421B-338C-4154-BA59-DA70CC7C1BFD}">
      <dgm:prSet phldrT="[Text]"/>
      <dgm:spPr/>
      <dgm:t>
        <a:bodyPr/>
        <a:lstStyle/>
        <a:p>
          <a:r>
            <a:rPr lang="en-GB" dirty="0" smtClean="0"/>
            <a:t>Canada</a:t>
          </a:r>
          <a:endParaRPr lang="en-GB" dirty="0"/>
        </a:p>
      </dgm:t>
    </dgm:pt>
    <dgm:pt modelId="{7343EF48-449C-4560-A225-7FD5AC967365}" type="parTrans" cxnId="{DA32BA3D-1A64-4D09-9BAD-E55DD6C973C4}">
      <dgm:prSet/>
      <dgm:spPr/>
      <dgm:t>
        <a:bodyPr/>
        <a:lstStyle/>
        <a:p>
          <a:endParaRPr lang="en-GB"/>
        </a:p>
      </dgm:t>
    </dgm:pt>
    <dgm:pt modelId="{E1BB9A12-64D7-4B40-8AF1-CD35CDB5B5D1}" type="sibTrans" cxnId="{DA32BA3D-1A64-4D09-9BAD-E55DD6C973C4}">
      <dgm:prSet/>
      <dgm:spPr/>
      <dgm:t>
        <a:bodyPr/>
        <a:lstStyle/>
        <a:p>
          <a:endParaRPr lang="en-GB"/>
        </a:p>
      </dgm:t>
    </dgm:pt>
    <dgm:pt modelId="{1790C987-29DF-4C84-9458-F0F11F2FED9C}">
      <dgm:prSet phldrT="[Text]"/>
      <dgm:spPr/>
      <dgm:t>
        <a:bodyPr/>
        <a:lstStyle/>
        <a:p>
          <a:r>
            <a:rPr lang="en-GB" dirty="0" smtClean="0"/>
            <a:t>Europe</a:t>
          </a:r>
          <a:endParaRPr lang="en-GB" dirty="0"/>
        </a:p>
      </dgm:t>
    </dgm:pt>
    <dgm:pt modelId="{47BEA94F-91AC-45A5-8CBC-A93F317F6C4F}" type="parTrans" cxnId="{E3D2C252-C263-455E-90A2-EE1FC8C236BC}">
      <dgm:prSet/>
      <dgm:spPr/>
      <dgm:t>
        <a:bodyPr/>
        <a:lstStyle/>
        <a:p>
          <a:endParaRPr lang="en-GB"/>
        </a:p>
      </dgm:t>
    </dgm:pt>
    <dgm:pt modelId="{3A75BA5F-585A-41D1-A04A-1CE12F191F67}" type="sibTrans" cxnId="{E3D2C252-C263-455E-90A2-EE1FC8C236BC}">
      <dgm:prSet/>
      <dgm:spPr/>
      <dgm:t>
        <a:bodyPr/>
        <a:lstStyle/>
        <a:p>
          <a:endParaRPr lang="en-GB"/>
        </a:p>
      </dgm:t>
    </dgm:pt>
    <dgm:pt modelId="{BA34B390-DD03-4984-8176-ED8FC84BC239}" type="pres">
      <dgm:prSet presAssocID="{84A5CFCE-2CEA-4EDD-BE02-E85238128A67}" presName="arrowDiagram" presStyleCnt="0">
        <dgm:presLayoutVars>
          <dgm:chMax val="5"/>
          <dgm:dir/>
          <dgm:resizeHandles val="exact"/>
        </dgm:presLayoutVars>
      </dgm:prSet>
      <dgm:spPr/>
    </dgm:pt>
    <dgm:pt modelId="{50188FD2-8350-4870-9D05-C8F1DFCB2475}" type="pres">
      <dgm:prSet presAssocID="{84A5CFCE-2CEA-4EDD-BE02-E85238128A67}" presName="arrow" presStyleLbl="bgShp" presStyleIdx="0" presStyleCnt="1"/>
      <dgm:spPr/>
    </dgm:pt>
    <dgm:pt modelId="{24291D1C-B51A-42BC-A97D-858E2E3B2F6D}" type="pres">
      <dgm:prSet presAssocID="{84A5CFCE-2CEA-4EDD-BE02-E85238128A67}" presName="arrowDiagram3" presStyleCnt="0"/>
      <dgm:spPr/>
    </dgm:pt>
    <dgm:pt modelId="{C84447E8-6271-413E-9BF6-E5F95A968BEC}" type="pres">
      <dgm:prSet presAssocID="{01AA323D-084E-40F3-92D4-A3F3EB26A574}" presName="bullet3a" presStyleLbl="node1" presStyleIdx="0" presStyleCnt="3"/>
      <dgm:spPr/>
    </dgm:pt>
    <dgm:pt modelId="{CF0A08C9-9681-4B7F-AEBA-1EF9308E346B}" type="pres">
      <dgm:prSet presAssocID="{01AA323D-084E-40F3-92D4-A3F3EB26A574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1EAC55-5249-4146-AF2A-70CD7EBACBE8}" type="pres">
      <dgm:prSet presAssocID="{3124421B-338C-4154-BA59-DA70CC7C1BFD}" presName="bullet3b" presStyleLbl="node1" presStyleIdx="1" presStyleCnt="3"/>
      <dgm:spPr/>
    </dgm:pt>
    <dgm:pt modelId="{4373AB06-E377-4BBF-B120-5B1A34AEC17B}" type="pres">
      <dgm:prSet presAssocID="{3124421B-338C-4154-BA59-DA70CC7C1BFD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BEC91B-0B0D-4684-90BE-7628D1CFE152}" type="pres">
      <dgm:prSet presAssocID="{1790C987-29DF-4C84-9458-F0F11F2FED9C}" presName="bullet3c" presStyleLbl="node1" presStyleIdx="2" presStyleCnt="3"/>
      <dgm:spPr/>
    </dgm:pt>
    <dgm:pt modelId="{DA215442-5888-4CD2-89BD-DB48DCAC2FCC}" type="pres">
      <dgm:prSet presAssocID="{1790C987-29DF-4C84-9458-F0F11F2FED9C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CF94B99-E6C0-4E4C-98BF-ED4B19FA6B60}" type="presOf" srcId="{3124421B-338C-4154-BA59-DA70CC7C1BFD}" destId="{4373AB06-E377-4BBF-B120-5B1A34AEC17B}" srcOrd="0" destOrd="0" presId="urn:microsoft.com/office/officeart/2005/8/layout/arrow2"/>
    <dgm:cxn modelId="{F5AE61B5-1FA8-4ECD-B767-99A3CD96CD0B}" type="presOf" srcId="{1790C987-29DF-4C84-9458-F0F11F2FED9C}" destId="{DA215442-5888-4CD2-89BD-DB48DCAC2FCC}" srcOrd="0" destOrd="0" presId="urn:microsoft.com/office/officeart/2005/8/layout/arrow2"/>
    <dgm:cxn modelId="{DA32BA3D-1A64-4D09-9BAD-E55DD6C973C4}" srcId="{84A5CFCE-2CEA-4EDD-BE02-E85238128A67}" destId="{3124421B-338C-4154-BA59-DA70CC7C1BFD}" srcOrd="1" destOrd="0" parTransId="{7343EF48-449C-4560-A225-7FD5AC967365}" sibTransId="{E1BB9A12-64D7-4B40-8AF1-CD35CDB5B5D1}"/>
    <dgm:cxn modelId="{E3D2C252-C263-455E-90A2-EE1FC8C236BC}" srcId="{84A5CFCE-2CEA-4EDD-BE02-E85238128A67}" destId="{1790C987-29DF-4C84-9458-F0F11F2FED9C}" srcOrd="2" destOrd="0" parTransId="{47BEA94F-91AC-45A5-8CBC-A93F317F6C4F}" sibTransId="{3A75BA5F-585A-41D1-A04A-1CE12F191F67}"/>
    <dgm:cxn modelId="{815F918C-B33B-4AE6-AB1E-EDB6FC8B2D84}" type="presOf" srcId="{01AA323D-084E-40F3-92D4-A3F3EB26A574}" destId="{CF0A08C9-9681-4B7F-AEBA-1EF9308E346B}" srcOrd="0" destOrd="0" presId="urn:microsoft.com/office/officeart/2005/8/layout/arrow2"/>
    <dgm:cxn modelId="{796B1759-8CDD-4491-B9B7-7253057CD0BF}" type="presOf" srcId="{84A5CFCE-2CEA-4EDD-BE02-E85238128A67}" destId="{BA34B390-DD03-4984-8176-ED8FC84BC239}" srcOrd="0" destOrd="0" presId="urn:microsoft.com/office/officeart/2005/8/layout/arrow2"/>
    <dgm:cxn modelId="{46E285A1-20F1-4B93-A1C9-5A651C3CF9D6}" srcId="{84A5CFCE-2CEA-4EDD-BE02-E85238128A67}" destId="{01AA323D-084E-40F3-92D4-A3F3EB26A574}" srcOrd="0" destOrd="0" parTransId="{2805B265-0371-4774-BF0D-2DCEAFD9D9AB}" sibTransId="{859C0CBD-1658-4988-A52C-F99502728E0D}"/>
    <dgm:cxn modelId="{562DB16C-33BF-4645-A222-2D85D74DDE67}" type="presParOf" srcId="{BA34B390-DD03-4984-8176-ED8FC84BC239}" destId="{50188FD2-8350-4870-9D05-C8F1DFCB2475}" srcOrd="0" destOrd="0" presId="urn:microsoft.com/office/officeart/2005/8/layout/arrow2"/>
    <dgm:cxn modelId="{B94DAC9B-0690-4224-B214-B5F1AD82DCA0}" type="presParOf" srcId="{BA34B390-DD03-4984-8176-ED8FC84BC239}" destId="{24291D1C-B51A-42BC-A97D-858E2E3B2F6D}" srcOrd="1" destOrd="0" presId="urn:microsoft.com/office/officeart/2005/8/layout/arrow2"/>
    <dgm:cxn modelId="{2FC1E052-751E-4AEB-8EF5-6DDAC892D510}" type="presParOf" srcId="{24291D1C-B51A-42BC-A97D-858E2E3B2F6D}" destId="{C84447E8-6271-413E-9BF6-E5F95A968BEC}" srcOrd="0" destOrd="0" presId="urn:microsoft.com/office/officeart/2005/8/layout/arrow2"/>
    <dgm:cxn modelId="{B393CCAE-0615-42E5-80FF-3369E1DC3663}" type="presParOf" srcId="{24291D1C-B51A-42BC-A97D-858E2E3B2F6D}" destId="{CF0A08C9-9681-4B7F-AEBA-1EF9308E346B}" srcOrd="1" destOrd="0" presId="urn:microsoft.com/office/officeart/2005/8/layout/arrow2"/>
    <dgm:cxn modelId="{BE419CBD-C04C-4045-9576-C55E6777D81F}" type="presParOf" srcId="{24291D1C-B51A-42BC-A97D-858E2E3B2F6D}" destId="{871EAC55-5249-4146-AF2A-70CD7EBACBE8}" srcOrd="2" destOrd="0" presId="urn:microsoft.com/office/officeart/2005/8/layout/arrow2"/>
    <dgm:cxn modelId="{1AA32C79-A5FD-45F8-821B-D832EE13D2C8}" type="presParOf" srcId="{24291D1C-B51A-42BC-A97D-858E2E3B2F6D}" destId="{4373AB06-E377-4BBF-B120-5B1A34AEC17B}" srcOrd="3" destOrd="0" presId="urn:microsoft.com/office/officeart/2005/8/layout/arrow2"/>
    <dgm:cxn modelId="{30910858-A53D-40FD-973D-C147DEADD65C}" type="presParOf" srcId="{24291D1C-B51A-42BC-A97D-858E2E3B2F6D}" destId="{E2BEC91B-0B0D-4684-90BE-7628D1CFE152}" srcOrd="4" destOrd="0" presId="urn:microsoft.com/office/officeart/2005/8/layout/arrow2"/>
    <dgm:cxn modelId="{48ABAD9A-7316-4E49-8093-FC01540BC098}" type="presParOf" srcId="{24291D1C-B51A-42BC-A97D-858E2E3B2F6D}" destId="{DA215442-5888-4CD2-89BD-DB48DCAC2FC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BC0019-054F-4312-8E58-D70A28B204B9}" type="doc">
      <dgm:prSet loTypeId="urn:microsoft.com/office/officeart/2009/layout/CirclePictureHierarchy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GB"/>
        </a:p>
      </dgm:t>
    </dgm:pt>
    <dgm:pt modelId="{E633EE8E-3CC7-4015-A4FD-88DCB69775B0}">
      <dgm:prSet phldrT="[Text]"/>
      <dgm:spPr/>
      <dgm:t>
        <a:bodyPr/>
        <a:lstStyle/>
        <a:p>
          <a:r>
            <a:rPr lang="en-GB" dirty="0" smtClean="0"/>
            <a:t>Community Foundations</a:t>
          </a:r>
          <a:endParaRPr lang="en-GB" dirty="0"/>
        </a:p>
      </dgm:t>
    </dgm:pt>
    <dgm:pt modelId="{9BE44E86-84B4-438C-9F0A-3D0742F42863}" type="parTrans" cxnId="{348C82D9-F70D-4AEB-80CC-56822C0FD874}">
      <dgm:prSet/>
      <dgm:spPr/>
      <dgm:t>
        <a:bodyPr/>
        <a:lstStyle/>
        <a:p>
          <a:endParaRPr lang="en-GB"/>
        </a:p>
      </dgm:t>
    </dgm:pt>
    <dgm:pt modelId="{77FE2036-9B4C-4991-867B-A35583274407}" type="sibTrans" cxnId="{348C82D9-F70D-4AEB-80CC-56822C0FD874}">
      <dgm:prSet/>
      <dgm:spPr/>
      <dgm:t>
        <a:bodyPr/>
        <a:lstStyle/>
        <a:p>
          <a:endParaRPr lang="en-GB"/>
        </a:p>
      </dgm:t>
    </dgm:pt>
    <dgm:pt modelId="{4F257720-60A1-4C1C-B7A3-5642B312780A}">
      <dgm:prSet phldrT="[Text]"/>
      <dgm:spPr/>
      <dgm:t>
        <a:bodyPr/>
        <a:lstStyle/>
        <a:p>
          <a:r>
            <a:rPr lang="en-GB" dirty="0" smtClean="0"/>
            <a:t>Women’s Funds</a:t>
          </a:r>
          <a:endParaRPr lang="en-GB" dirty="0"/>
        </a:p>
      </dgm:t>
    </dgm:pt>
    <dgm:pt modelId="{2E38E75E-9451-44FA-BEA1-49B9C899548A}" type="parTrans" cxnId="{AD3DB94C-D24B-452A-993C-E500C3D3EFAC}">
      <dgm:prSet/>
      <dgm:spPr/>
      <dgm:t>
        <a:bodyPr/>
        <a:lstStyle/>
        <a:p>
          <a:endParaRPr lang="en-GB"/>
        </a:p>
      </dgm:t>
    </dgm:pt>
    <dgm:pt modelId="{776E27E2-A847-43C0-A4F2-CE460E86EE44}" type="sibTrans" cxnId="{AD3DB94C-D24B-452A-993C-E500C3D3EFAC}">
      <dgm:prSet/>
      <dgm:spPr/>
      <dgm:t>
        <a:bodyPr/>
        <a:lstStyle/>
        <a:p>
          <a:endParaRPr lang="en-GB"/>
        </a:p>
      </dgm:t>
    </dgm:pt>
    <dgm:pt modelId="{E200CE93-AE5B-41AA-B15B-DF1EF07DB935}">
      <dgm:prSet phldrT="[Text]"/>
      <dgm:spPr/>
      <dgm:t>
        <a:bodyPr/>
        <a:lstStyle/>
        <a:p>
          <a:r>
            <a:rPr lang="en-GB" dirty="0" err="1" smtClean="0"/>
            <a:t>YouthBanks</a:t>
          </a:r>
          <a:endParaRPr lang="en-GB" dirty="0"/>
        </a:p>
      </dgm:t>
    </dgm:pt>
    <dgm:pt modelId="{987F5834-464E-41E4-B471-B9670826A7B5}" type="parTrans" cxnId="{2CFEB2C7-FF8C-421D-8F91-7A7187735B63}">
      <dgm:prSet/>
      <dgm:spPr/>
      <dgm:t>
        <a:bodyPr/>
        <a:lstStyle/>
        <a:p>
          <a:endParaRPr lang="en-GB"/>
        </a:p>
      </dgm:t>
    </dgm:pt>
    <dgm:pt modelId="{D1323512-CC34-405F-B1D8-93646619849C}" type="sibTrans" cxnId="{2CFEB2C7-FF8C-421D-8F91-7A7187735B63}">
      <dgm:prSet/>
      <dgm:spPr/>
      <dgm:t>
        <a:bodyPr/>
        <a:lstStyle/>
        <a:p>
          <a:endParaRPr lang="en-GB"/>
        </a:p>
      </dgm:t>
    </dgm:pt>
    <dgm:pt modelId="{DFF7986E-2AEB-4963-8932-94341343E51F}">
      <dgm:prSet phldrT="[Text]"/>
      <dgm:spPr/>
      <dgm:t>
        <a:bodyPr/>
        <a:lstStyle/>
        <a:p>
          <a:r>
            <a:rPr lang="en-GB" dirty="0" smtClean="0"/>
            <a:t>Environmental Funds</a:t>
          </a:r>
          <a:endParaRPr lang="en-GB" dirty="0"/>
        </a:p>
      </dgm:t>
    </dgm:pt>
    <dgm:pt modelId="{D5A7D0D2-FD5E-42DE-A238-CCF2067303CA}" type="parTrans" cxnId="{1ED75672-9CDE-4CE4-9C88-FD67AFB2D714}">
      <dgm:prSet/>
      <dgm:spPr/>
      <dgm:t>
        <a:bodyPr/>
        <a:lstStyle/>
        <a:p>
          <a:endParaRPr lang="en-GB"/>
        </a:p>
      </dgm:t>
    </dgm:pt>
    <dgm:pt modelId="{BC88F716-34BC-4373-A5D8-B1C20B137DE4}" type="sibTrans" cxnId="{1ED75672-9CDE-4CE4-9C88-FD67AFB2D714}">
      <dgm:prSet/>
      <dgm:spPr/>
      <dgm:t>
        <a:bodyPr/>
        <a:lstStyle/>
        <a:p>
          <a:endParaRPr lang="en-GB"/>
        </a:p>
      </dgm:t>
    </dgm:pt>
    <dgm:pt modelId="{A14D6171-E02A-47C3-8F26-B6D81EDFF655}">
      <dgm:prSet phldrT="[Text]"/>
      <dgm:spPr/>
      <dgm:t>
        <a:bodyPr/>
        <a:lstStyle/>
        <a:p>
          <a:r>
            <a:rPr lang="en-GB" dirty="0" smtClean="0"/>
            <a:t>Human Rights Funds</a:t>
          </a:r>
          <a:endParaRPr lang="en-GB" dirty="0"/>
        </a:p>
      </dgm:t>
    </dgm:pt>
    <dgm:pt modelId="{D88FC71B-F6E1-4346-8527-612FC05D8346}" type="parTrans" cxnId="{1F831280-5DB9-44B3-967B-57B4A9603AEA}">
      <dgm:prSet/>
      <dgm:spPr/>
      <dgm:t>
        <a:bodyPr/>
        <a:lstStyle/>
        <a:p>
          <a:endParaRPr lang="en-GB"/>
        </a:p>
      </dgm:t>
    </dgm:pt>
    <dgm:pt modelId="{10B7CBB0-4E74-4554-B5B3-BC459F16A0E2}" type="sibTrans" cxnId="{1F831280-5DB9-44B3-967B-57B4A9603AEA}">
      <dgm:prSet/>
      <dgm:spPr/>
      <dgm:t>
        <a:bodyPr/>
        <a:lstStyle/>
        <a:p>
          <a:endParaRPr lang="en-GB"/>
        </a:p>
      </dgm:t>
    </dgm:pt>
    <dgm:pt modelId="{A6F641D1-BA4E-4CCD-91DD-CED99354A9A3}">
      <dgm:prSet phldrT="[Text]"/>
      <dgm:spPr/>
      <dgm:t>
        <a:bodyPr/>
        <a:lstStyle/>
        <a:p>
          <a:r>
            <a:rPr lang="en-GB" dirty="0" smtClean="0"/>
            <a:t>Thematic Funds </a:t>
          </a:r>
          <a:r>
            <a:rPr lang="en-GB" dirty="0" err="1" smtClean="0"/>
            <a:t>eg</a:t>
          </a:r>
          <a:r>
            <a:rPr lang="en-GB" dirty="0" smtClean="0"/>
            <a:t> Rural; Older People, etc.</a:t>
          </a:r>
          <a:endParaRPr lang="en-GB" dirty="0"/>
        </a:p>
      </dgm:t>
    </dgm:pt>
    <dgm:pt modelId="{B0442680-B923-4A8F-8473-B32A32EF39F3}" type="parTrans" cxnId="{6039AE05-E570-4637-A7E0-08BE287402AA}">
      <dgm:prSet/>
      <dgm:spPr/>
      <dgm:t>
        <a:bodyPr/>
        <a:lstStyle/>
        <a:p>
          <a:endParaRPr lang="en-GB"/>
        </a:p>
      </dgm:t>
    </dgm:pt>
    <dgm:pt modelId="{C74FB826-0854-4D12-805B-16A94A169CE4}" type="sibTrans" cxnId="{6039AE05-E570-4637-A7E0-08BE287402AA}">
      <dgm:prSet/>
      <dgm:spPr/>
      <dgm:t>
        <a:bodyPr/>
        <a:lstStyle/>
        <a:p>
          <a:endParaRPr lang="en-GB"/>
        </a:p>
      </dgm:t>
    </dgm:pt>
    <dgm:pt modelId="{E97FD80A-4812-40A7-A4E1-53FA99AB38D1}" type="pres">
      <dgm:prSet presAssocID="{86BC0019-054F-4312-8E58-D70A28B204B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EBF3B6B-EDDF-489B-B6B6-D59720B7EAC5}" type="pres">
      <dgm:prSet presAssocID="{E633EE8E-3CC7-4015-A4FD-88DCB69775B0}" presName="hierRoot1" presStyleCnt="0"/>
      <dgm:spPr/>
    </dgm:pt>
    <dgm:pt modelId="{7175AED2-5D5A-4225-9BA9-F423667CB3D9}" type="pres">
      <dgm:prSet presAssocID="{E633EE8E-3CC7-4015-A4FD-88DCB69775B0}" presName="composite" presStyleCnt="0"/>
      <dgm:spPr/>
    </dgm:pt>
    <dgm:pt modelId="{BCD2B210-F169-4944-A95D-750C63D55A2D}" type="pres">
      <dgm:prSet presAssocID="{E633EE8E-3CC7-4015-A4FD-88DCB69775B0}" presName="image" presStyleLbl="node0" presStyleIdx="0" presStyleCnt="1"/>
      <dgm:spPr/>
    </dgm:pt>
    <dgm:pt modelId="{BBCA318F-D8E8-494D-ABE2-477749DE96E1}" type="pres">
      <dgm:prSet presAssocID="{E633EE8E-3CC7-4015-A4FD-88DCB69775B0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EA4635-866F-435F-B6D6-37DEDCFA8EFE}" type="pres">
      <dgm:prSet presAssocID="{E633EE8E-3CC7-4015-A4FD-88DCB69775B0}" presName="hierChild2" presStyleCnt="0"/>
      <dgm:spPr/>
    </dgm:pt>
    <dgm:pt modelId="{4B753513-AC16-4F94-8BFE-2808F2312BF3}" type="pres">
      <dgm:prSet presAssocID="{2E38E75E-9451-44FA-BEA1-49B9C899548A}" presName="Name10" presStyleLbl="parChTrans1D2" presStyleIdx="0" presStyleCnt="2"/>
      <dgm:spPr/>
      <dgm:t>
        <a:bodyPr/>
        <a:lstStyle/>
        <a:p>
          <a:endParaRPr lang="en-GB"/>
        </a:p>
      </dgm:t>
    </dgm:pt>
    <dgm:pt modelId="{CDBBDD30-5135-46F0-9999-DBEFBFC70E85}" type="pres">
      <dgm:prSet presAssocID="{4F257720-60A1-4C1C-B7A3-5642B312780A}" presName="hierRoot2" presStyleCnt="0"/>
      <dgm:spPr/>
    </dgm:pt>
    <dgm:pt modelId="{2205A474-A3CD-4EFD-AEA0-DF3E374461F9}" type="pres">
      <dgm:prSet presAssocID="{4F257720-60A1-4C1C-B7A3-5642B312780A}" presName="composite2" presStyleCnt="0"/>
      <dgm:spPr/>
    </dgm:pt>
    <dgm:pt modelId="{8FFDBC2C-4E44-4DAC-9C7A-AE0FC5DBC5D9}" type="pres">
      <dgm:prSet presAssocID="{4F257720-60A1-4C1C-B7A3-5642B312780A}" presName="image2" presStyleLbl="node2" presStyleIdx="0" presStyleCnt="2"/>
      <dgm:spPr/>
    </dgm:pt>
    <dgm:pt modelId="{614F016C-96EB-44F9-B3BB-7A77B7F239E6}" type="pres">
      <dgm:prSet presAssocID="{4F257720-60A1-4C1C-B7A3-5642B312780A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C5707F-BEE0-4594-AFB3-D4224F4B4085}" type="pres">
      <dgm:prSet presAssocID="{4F257720-60A1-4C1C-B7A3-5642B312780A}" presName="hierChild3" presStyleCnt="0"/>
      <dgm:spPr/>
    </dgm:pt>
    <dgm:pt modelId="{57D16AC3-07BE-4CD2-A5AF-A8E9FB72A231}" type="pres">
      <dgm:prSet presAssocID="{987F5834-464E-41E4-B471-B9670826A7B5}" presName="Name17" presStyleLbl="parChTrans1D3" presStyleIdx="0" presStyleCnt="3"/>
      <dgm:spPr/>
      <dgm:t>
        <a:bodyPr/>
        <a:lstStyle/>
        <a:p>
          <a:endParaRPr lang="en-GB"/>
        </a:p>
      </dgm:t>
    </dgm:pt>
    <dgm:pt modelId="{5964A08E-68EC-4E3B-B58B-A64213B3E1E6}" type="pres">
      <dgm:prSet presAssocID="{E200CE93-AE5B-41AA-B15B-DF1EF07DB935}" presName="hierRoot3" presStyleCnt="0"/>
      <dgm:spPr/>
    </dgm:pt>
    <dgm:pt modelId="{20467B61-7B35-47EE-B6D4-19DB5E37A08C}" type="pres">
      <dgm:prSet presAssocID="{E200CE93-AE5B-41AA-B15B-DF1EF07DB935}" presName="composite3" presStyleCnt="0"/>
      <dgm:spPr/>
    </dgm:pt>
    <dgm:pt modelId="{83E82FF7-F410-41D3-B14F-9C12D754E41B}" type="pres">
      <dgm:prSet presAssocID="{E200CE93-AE5B-41AA-B15B-DF1EF07DB935}" presName="image3" presStyleLbl="node3" presStyleIdx="0" presStyleCnt="3"/>
      <dgm:spPr/>
    </dgm:pt>
    <dgm:pt modelId="{AB2B410D-8790-4C0D-8595-3A17F51CD451}" type="pres">
      <dgm:prSet presAssocID="{E200CE93-AE5B-41AA-B15B-DF1EF07DB935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EF86317-B40E-4F89-9C05-3033E6674DAA}" type="pres">
      <dgm:prSet presAssocID="{E200CE93-AE5B-41AA-B15B-DF1EF07DB935}" presName="hierChild4" presStyleCnt="0"/>
      <dgm:spPr/>
    </dgm:pt>
    <dgm:pt modelId="{1E385B78-8456-4294-8343-003DD50986BA}" type="pres">
      <dgm:prSet presAssocID="{D5A7D0D2-FD5E-42DE-A238-CCF2067303CA}" presName="Name17" presStyleLbl="parChTrans1D3" presStyleIdx="1" presStyleCnt="3"/>
      <dgm:spPr/>
      <dgm:t>
        <a:bodyPr/>
        <a:lstStyle/>
        <a:p>
          <a:endParaRPr lang="en-GB"/>
        </a:p>
      </dgm:t>
    </dgm:pt>
    <dgm:pt modelId="{5FF845B5-087E-43B7-BA8C-D688A36C4923}" type="pres">
      <dgm:prSet presAssocID="{DFF7986E-2AEB-4963-8932-94341343E51F}" presName="hierRoot3" presStyleCnt="0"/>
      <dgm:spPr/>
    </dgm:pt>
    <dgm:pt modelId="{CC71700B-0D45-4517-AB2D-3B82883922F2}" type="pres">
      <dgm:prSet presAssocID="{DFF7986E-2AEB-4963-8932-94341343E51F}" presName="composite3" presStyleCnt="0"/>
      <dgm:spPr/>
    </dgm:pt>
    <dgm:pt modelId="{B6B94A05-893F-49A5-A08E-C56ACA3556D8}" type="pres">
      <dgm:prSet presAssocID="{DFF7986E-2AEB-4963-8932-94341343E51F}" presName="image3" presStyleLbl="node3" presStyleIdx="1" presStyleCnt="3"/>
      <dgm:spPr/>
    </dgm:pt>
    <dgm:pt modelId="{CED93BCD-4814-4DB9-AA94-298B1F70C0B0}" type="pres">
      <dgm:prSet presAssocID="{DFF7986E-2AEB-4963-8932-94341343E51F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A05D96B-2517-4231-8D1B-9E5646A2A0D7}" type="pres">
      <dgm:prSet presAssocID="{DFF7986E-2AEB-4963-8932-94341343E51F}" presName="hierChild4" presStyleCnt="0"/>
      <dgm:spPr/>
    </dgm:pt>
    <dgm:pt modelId="{97115728-6498-43D1-A0A3-816771C6D369}" type="pres">
      <dgm:prSet presAssocID="{D88FC71B-F6E1-4346-8527-612FC05D8346}" presName="Name10" presStyleLbl="parChTrans1D2" presStyleIdx="1" presStyleCnt="2"/>
      <dgm:spPr/>
      <dgm:t>
        <a:bodyPr/>
        <a:lstStyle/>
        <a:p>
          <a:endParaRPr lang="en-GB"/>
        </a:p>
      </dgm:t>
    </dgm:pt>
    <dgm:pt modelId="{5ED2F421-217B-4FFD-AB28-9D1D6E25E0A5}" type="pres">
      <dgm:prSet presAssocID="{A14D6171-E02A-47C3-8F26-B6D81EDFF655}" presName="hierRoot2" presStyleCnt="0"/>
      <dgm:spPr/>
    </dgm:pt>
    <dgm:pt modelId="{DB6A1922-2060-4F59-85CE-B2262A9D65B0}" type="pres">
      <dgm:prSet presAssocID="{A14D6171-E02A-47C3-8F26-B6D81EDFF655}" presName="composite2" presStyleCnt="0"/>
      <dgm:spPr/>
    </dgm:pt>
    <dgm:pt modelId="{9EC96973-7CB6-458E-B958-0AD31BC7BF67}" type="pres">
      <dgm:prSet presAssocID="{A14D6171-E02A-47C3-8F26-B6D81EDFF655}" presName="image2" presStyleLbl="node2" presStyleIdx="1" presStyleCnt="2"/>
      <dgm:spPr/>
    </dgm:pt>
    <dgm:pt modelId="{518C3586-D895-48C5-B9E9-2732DED683BD}" type="pres">
      <dgm:prSet presAssocID="{A14D6171-E02A-47C3-8F26-B6D81EDFF655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8A8F78D-4CE5-4D54-886A-C8A712885FBF}" type="pres">
      <dgm:prSet presAssocID="{A14D6171-E02A-47C3-8F26-B6D81EDFF655}" presName="hierChild3" presStyleCnt="0"/>
      <dgm:spPr/>
    </dgm:pt>
    <dgm:pt modelId="{8BE0000A-BA85-4D62-A3BE-5F6EDC64C7EA}" type="pres">
      <dgm:prSet presAssocID="{B0442680-B923-4A8F-8473-B32A32EF39F3}" presName="Name17" presStyleLbl="parChTrans1D3" presStyleIdx="2" presStyleCnt="3"/>
      <dgm:spPr/>
      <dgm:t>
        <a:bodyPr/>
        <a:lstStyle/>
        <a:p>
          <a:endParaRPr lang="en-GB"/>
        </a:p>
      </dgm:t>
    </dgm:pt>
    <dgm:pt modelId="{DDCE917C-EBE9-4A25-87DB-80EBE0D65DBC}" type="pres">
      <dgm:prSet presAssocID="{A6F641D1-BA4E-4CCD-91DD-CED99354A9A3}" presName="hierRoot3" presStyleCnt="0"/>
      <dgm:spPr/>
    </dgm:pt>
    <dgm:pt modelId="{E7CAFA37-67C5-4438-A841-6EE8DD4615AD}" type="pres">
      <dgm:prSet presAssocID="{A6F641D1-BA4E-4CCD-91DD-CED99354A9A3}" presName="composite3" presStyleCnt="0"/>
      <dgm:spPr/>
    </dgm:pt>
    <dgm:pt modelId="{37CFE0B7-1A7F-4E1A-9194-5C8C7EA36689}" type="pres">
      <dgm:prSet presAssocID="{A6F641D1-BA4E-4CCD-91DD-CED99354A9A3}" presName="image3" presStyleLbl="node3" presStyleIdx="2" presStyleCnt="3"/>
      <dgm:spPr/>
    </dgm:pt>
    <dgm:pt modelId="{3AE5A66C-BFA5-4B84-B3EF-2FF3415D436B}" type="pres">
      <dgm:prSet presAssocID="{A6F641D1-BA4E-4CCD-91DD-CED99354A9A3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AA58A6D-3B9A-4B94-8C4C-D3FB2A25EA83}" type="pres">
      <dgm:prSet presAssocID="{A6F641D1-BA4E-4CCD-91DD-CED99354A9A3}" presName="hierChild4" presStyleCnt="0"/>
      <dgm:spPr/>
    </dgm:pt>
  </dgm:ptLst>
  <dgm:cxnLst>
    <dgm:cxn modelId="{3FFBFC20-2B00-43F7-83E7-516859AA36DD}" type="presOf" srcId="{E200CE93-AE5B-41AA-B15B-DF1EF07DB935}" destId="{AB2B410D-8790-4C0D-8595-3A17F51CD451}" srcOrd="0" destOrd="0" presId="urn:microsoft.com/office/officeart/2009/layout/CirclePictureHierarchy"/>
    <dgm:cxn modelId="{AD3DB94C-D24B-452A-993C-E500C3D3EFAC}" srcId="{E633EE8E-3CC7-4015-A4FD-88DCB69775B0}" destId="{4F257720-60A1-4C1C-B7A3-5642B312780A}" srcOrd="0" destOrd="0" parTransId="{2E38E75E-9451-44FA-BEA1-49B9C899548A}" sibTransId="{776E27E2-A847-43C0-A4F2-CE460E86EE44}"/>
    <dgm:cxn modelId="{6039AE05-E570-4637-A7E0-08BE287402AA}" srcId="{A14D6171-E02A-47C3-8F26-B6D81EDFF655}" destId="{A6F641D1-BA4E-4CCD-91DD-CED99354A9A3}" srcOrd="0" destOrd="0" parTransId="{B0442680-B923-4A8F-8473-B32A32EF39F3}" sibTransId="{C74FB826-0854-4D12-805B-16A94A169CE4}"/>
    <dgm:cxn modelId="{797782A7-6B75-4F49-9C71-BEBFBD724000}" type="presOf" srcId="{A14D6171-E02A-47C3-8F26-B6D81EDFF655}" destId="{518C3586-D895-48C5-B9E9-2732DED683BD}" srcOrd="0" destOrd="0" presId="urn:microsoft.com/office/officeart/2009/layout/CirclePictureHierarchy"/>
    <dgm:cxn modelId="{F6DD6FD5-923E-4071-B1C8-A5F71BD0BE78}" type="presOf" srcId="{86BC0019-054F-4312-8E58-D70A28B204B9}" destId="{E97FD80A-4812-40A7-A4E1-53FA99AB38D1}" srcOrd="0" destOrd="0" presId="urn:microsoft.com/office/officeart/2009/layout/CirclePictureHierarchy"/>
    <dgm:cxn modelId="{AAECF55F-573A-45F2-8BDF-5F8D60469ED9}" type="presOf" srcId="{D88FC71B-F6E1-4346-8527-612FC05D8346}" destId="{97115728-6498-43D1-A0A3-816771C6D369}" srcOrd="0" destOrd="0" presId="urn:microsoft.com/office/officeart/2009/layout/CirclePictureHierarchy"/>
    <dgm:cxn modelId="{1ED75672-9CDE-4CE4-9C88-FD67AFB2D714}" srcId="{4F257720-60A1-4C1C-B7A3-5642B312780A}" destId="{DFF7986E-2AEB-4963-8932-94341343E51F}" srcOrd="1" destOrd="0" parTransId="{D5A7D0D2-FD5E-42DE-A238-CCF2067303CA}" sibTransId="{BC88F716-34BC-4373-A5D8-B1C20B137DE4}"/>
    <dgm:cxn modelId="{80C6C0F3-14FB-4860-96A3-CF2B83DBE5EE}" type="presOf" srcId="{E633EE8E-3CC7-4015-A4FD-88DCB69775B0}" destId="{BBCA318F-D8E8-494D-ABE2-477749DE96E1}" srcOrd="0" destOrd="0" presId="urn:microsoft.com/office/officeart/2009/layout/CirclePictureHierarchy"/>
    <dgm:cxn modelId="{864A9B70-65C3-484B-934E-49ED1A8446E4}" type="presOf" srcId="{D5A7D0D2-FD5E-42DE-A238-CCF2067303CA}" destId="{1E385B78-8456-4294-8343-003DD50986BA}" srcOrd="0" destOrd="0" presId="urn:microsoft.com/office/officeart/2009/layout/CirclePictureHierarchy"/>
    <dgm:cxn modelId="{B6D41D96-F9BA-4A53-99B2-5375D10411FD}" type="presOf" srcId="{4F257720-60A1-4C1C-B7A3-5642B312780A}" destId="{614F016C-96EB-44F9-B3BB-7A77B7F239E6}" srcOrd="0" destOrd="0" presId="urn:microsoft.com/office/officeart/2009/layout/CirclePictureHierarchy"/>
    <dgm:cxn modelId="{348C82D9-F70D-4AEB-80CC-56822C0FD874}" srcId="{86BC0019-054F-4312-8E58-D70A28B204B9}" destId="{E633EE8E-3CC7-4015-A4FD-88DCB69775B0}" srcOrd="0" destOrd="0" parTransId="{9BE44E86-84B4-438C-9F0A-3D0742F42863}" sibTransId="{77FE2036-9B4C-4991-867B-A35583274407}"/>
    <dgm:cxn modelId="{5B2170F1-9C6E-4773-AFB7-18E7807B6878}" type="presOf" srcId="{B0442680-B923-4A8F-8473-B32A32EF39F3}" destId="{8BE0000A-BA85-4D62-A3BE-5F6EDC64C7EA}" srcOrd="0" destOrd="0" presId="urn:microsoft.com/office/officeart/2009/layout/CirclePictureHierarchy"/>
    <dgm:cxn modelId="{1F831280-5DB9-44B3-967B-57B4A9603AEA}" srcId="{E633EE8E-3CC7-4015-A4FD-88DCB69775B0}" destId="{A14D6171-E02A-47C3-8F26-B6D81EDFF655}" srcOrd="1" destOrd="0" parTransId="{D88FC71B-F6E1-4346-8527-612FC05D8346}" sibTransId="{10B7CBB0-4E74-4554-B5B3-BC459F16A0E2}"/>
    <dgm:cxn modelId="{494EE32B-E554-4931-809F-D134FD7BBDF4}" type="presOf" srcId="{A6F641D1-BA4E-4CCD-91DD-CED99354A9A3}" destId="{3AE5A66C-BFA5-4B84-B3EF-2FF3415D436B}" srcOrd="0" destOrd="0" presId="urn:microsoft.com/office/officeart/2009/layout/CirclePictureHierarchy"/>
    <dgm:cxn modelId="{4F6D1E31-BD89-41AE-A26D-0DD9D823C327}" type="presOf" srcId="{DFF7986E-2AEB-4963-8932-94341343E51F}" destId="{CED93BCD-4814-4DB9-AA94-298B1F70C0B0}" srcOrd="0" destOrd="0" presId="urn:microsoft.com/office/officeart/2009/layout/CirclePictureHierarchy"/>
    <dgm:cxn modelId="{2CFEB2C7-FF8C-421D-8F91-7A7187735B63}" srcId="{4F257720-60A1-4C1C-B7A3-5642B312780A}" destId="{E200CE93-AE5B-41AA-B15B-DF1EF07DB935}" srcOrd="0" destOrd="0" parTransId="{987F5834-464E-41E4-B471-B9670826A7B5}" sibTransId="{D1323512-CC34-405F-B1D8-93646619849C}"/>
    <dgm:cxn modelId="{A548F093-1F3C-4EEE-AEA2-870CACB9F280}" type="presOf" srcId="{2E38E75E-9451-44FA-BEA1-49B9C899548A}" destId="{4B753513-AC16-4F94-8BFE-2808F2312BF3}" srcOrd="0" destOrd="0" presId="urn:microsoft.com/office/officeart/2009/layout/CirclePictureHierarchy"/>
    <dgm:cxn modelId="{F0C4C450-4FCC-4779-A718-BDCAC037CAD1}" type="presOf" srcId="{987F5834-464E-41E4-B471-B9670826A7B5}" destId="{57D16AC3-07BE-4CD2-A5AF-A8E9FB72A231}" srcOrd="0" destOrd="0" presId="urn:microsoft.com/office/officeart/2009/layout/CirclePictureHierarchy"/>
    <dgm:cxn modelId="{357553AA-D9E9-47C3-877B-1A9B25EE1A94}" type="presParOf" srcId="{E97FD80A-4812-40A7-A4E1-53FA99AB38D1}" destId="{7EBF3B6B-EDDF-489B-B6B6-D59720B7EAC5}" srcOrd="0" destOrd="0" presId="urn:microsoft.com/office/officeart/2009/layout/CirclePictureHierarchy"/>
    <dgm:cxn modelId="{924D3C37-3CE9-41BE-B56F-F48A833DA963}" type="presParOf" srcId="{7EBF3B6B-EDDF-489B-B6B6-D59720B7EAC5}" destId="{7175AED2-5D5A-4225-9BA9-F423667CB3D9}" srcOrd="0" destOrd="0" presId="urn:microsoft.com/office/officeart/2009/layout/CirclePictureHierarchy"/>
    <dgm:cxn modelId="{16CAF873-E9D8-414B-9157-35AB9B581B4D}" type="presParOf" srcId="{7175AED2-5D5A-4225-9BA9-F423667CB3D9}" destId="{BCD2B210-F169-4944-A95D-750C63D55A2D}" srcOrd="0" destOrd="0" presId="urn:microsoft.com/office/officeart/2009/layout/CirclePictureHierarchy"/>
    <dgm:cxn modelId="{FD8A9853-9122-4998-A7A7-758915877A32}" type="presParOf" srcId="{7175AED2-5D5A-4225-9BA9-F423667CB3D9}" destId="{BBCA318F-D8E8-494D-ABE2-477749DE96E1}" srcOrd="1" destOrd="0" presId="urn:microsoft.com/office/officeart/2009/layout/CirclePictureHierarchy"/>
    <dgm:cxn modelId="{B17F98D6-E725-4F0D-9AC6-9CCF98DFC4DD}" type="presParOf" srcId="{7EBF3B6B-EDDF-489B-B6B6-D59720B7EAC5}" destId="{A7EA4635-866F-435F-B6D6-37DEDCFA8EFE}" srcOrd="1" destOrd="0" presId="urn:microsoft.com/office/officeart/2009/layout/CirclePictureHierarchy"/>
    <dgm:cxn modelId="{07C89E15-D63C-46E8-98A0-D43805838A6C}" type="presParOf" srcId="{A7EA4635-866F-435F-B6D6-37DEDCFA8EFE}" destId="{4B753513-AC16-4F94-8BFE-2808F2312BF3}" srcOrd="0" destOrd="0" presId="urn:microsoft.com/office/officeart/2009/layout/CirclePictureHierarchy"/>
    <dgm:cxn modelId="{540EB535-45C2-41F3-B3CE-2AADEC328497}" type="presParOf" srcId="{A7EA4635-866F-435F-B6D6-37DEDCFA8EFE}" destId="{CDBBDD30-5135-46F0-9999-DBEFBFC70E85}" srcOrd="1" destOrd="0" presId="urn:microsoft.com/office/officeart/2009/layout/CirclePictureHierarchy"/>
    <dgm:cxn modelId="{56EBFEC0-B480-4AF3-BAAD-A825582A5E6E}" type="presParOf" srcId="{CDBBDD30-5135-46F0-9999-DBEFBFC70E85}" destId="{2205A474-A3CD-4EFD-AEA0-DF3E374461F9}" srcOrd="0" destOrd="0" presId="urn:microsoft.com/office/officeart/2009/layout/CirclePictureHierarchy"/>
    <dgm:cxn modelId="{AD62CCCF-30EF-4A78-92CE-82FA1EB2B205}" type="presParOf" srcId="{2205A474-A3CD-4EFD-AEA0-DF3E374461F9}" destId="{8FFDBC2C-4E44-4DAC-9C7A-AE0FC5DBC5D9}" srcOrd="0" destOrd="0" presId="urn:microsoft.com/office/officeart/2009/layout/CirclePictureHierarchy"/>
    <dgm:cxn modelId="{B84AF929-685A-454C-B760-4FE74DF0CDC8}" type="presParOf" srcId="{2205A474-A3CD-4EFD-AEA0-DF3E374461F9}" destId="{614F016C-96EB-44F9-B3BB-7A77B7F239E6}" srcOrd="1" destOrd="0" presId="urn:microsoft.com/office/officeart/2009/layout/CirclePictureHierarchy"/>
    <dgm:cxn modelId="{AA45E0AD-4F85-4C55-ACF8-CF1F74C3477E}" type="presParOf" srcId="{CDBBDD30-5135-46F0-9999-DBEFBFC70E85}" destId="{44C5707F-BEE0-4594-AFB3-D4224F4B4085}" srcOrd="1" destOrd="0" presId="urn:microsoft.com/office/officeart/2009/layout/CirclePictureHierarchy"/>
    <dgm:cxn modelId="{A412A5E6-3FF9-44B6-BE95-E7294B4E865E}" type="presParOf" srcId="{44C5707F-BEE0-4594-AFB3-D4224F4B4085}" destId="{57D16AC3-07BE-4CD2-A5AF-A8E9FB72A231}" srcOrd="0" destOrd="0" presId="urn:microsoft.com/office/officeart/2009/layout/CirclePictureHierarchy"/>
    <dgm:cxn modelId="{FFACB1AF-F8AA-43CC-A1AB-043DF5D0E9CD}" type="presParOf" srcId="{44C5707F-BEE0-4594-AFB3-D4224F4B4085}" destId="{5964A08E-68EC-4E3B-B58B-A64213B3E1E6}" srcOrd="1" destOrd="0" presId="urn:microsoft.com/office/officeart/2009/layout/CirclePictureHierarchy"/>
    <dgm:cxn modelId="{F1E1AAAD-9527-47E4-89F5-28B3BE6F8355}" type="presParOf" srcId="{5964A08E-68EC-4E3B-B58B-A64213B3E1E6}" destId="{20467B61-7B35-47EE-B6D4-19DB5E37A08C}" srcOrd="0" destOrd="0" presId="urn:microsoft.com/office/officeart/2009/layout/CirclePictureHierarchy"/>
    <dgm:cxn modelId="{39A7312F-C371-406A-B2C1-0C969677C512}" type="presParOf" srcId="{20467B61-7B35-47EE-B6D4-19DB5E37A08C}" destId="{83E82FF7-F410-41D3-B14F-9C12D754E41B}" srcOrd="0" destOrd="0" presId="urn:microsoft.com/office/officeart/2009/layout/CirclePictureHierarchy"/>
    <dgm:cxn modelId="{9B9324FD-1306-415E-A6DA-719269F26333}" type="presParOf" srcId="{20467B61-7B35-47EE-B6D4-19DB5E37A08C}" destId="{AB2B410D-8790-4C0D-8595-3A17F51CD451}" srcOrd="1" destOrd="0" presId="urn:microsoft.com/office/officeart/2009/layout/CirclePictureHierarchy"/>
    <dgm:cxn modelId="{CF8098CE-3F07-4B2B-B267-8913FE297ABF}" type="presParOf" srcId="{5964A08E-68EC-4E3B-B58B-A64213B3E1E6}" destId="{DEF86317-B40E-4F89-9C05-3033E6674DAA}" srcOrd="1" destOrd="0" presId="urn:microsoft.com/office/officeart/2009/layout/CirclePictureHierarchy"/>
    <dgm:cxn modelId="{A7CFD089-9529-4511-BA2C-0BC36301C498}" type="presParOf" srcId="{44C5707F-BEE0-4594-AFB3-D4224F4B4085}" destId="{1E385B78-8456-4294-8343-003DD50986BA}" srcOrd="2" destOrd="0" presId="urn:microsoft.com/office/officeart/2009/layout/CirclePictureHierarchy"/>
    <dgm:cxn modelId="{1FFDE23A-5977-4A06-BE45-A2D85D0FC408}" type="presParOf" srcId="{44C5707F-BEE0-4594-AFB3-D4224F4B4085}" destId="{5FF845B5-087E-43B7-BA8C-D688A36C4923}" srcOrd="3" destOrd="0" presId="urn:microsoft.com/office/officeart/2009/layout/CirclePictureHierarchy"/>
    <dgm:cxn modelId="{A3BDC0C3-058B-48A2-8B59-6124430AA5F2}" type="presParOf" srcId="{5FF845B5-087E-43B7-BA8C-D688A36C4923}" destId="{CC71700B-0D45-4517-AB2D-3B82883922F2}" srcOrd="0" destOrd="0" presId="urn:microsoft.com/office/officeart/2009/layout/CirclePictureHierarchy"/>
    <dgm:cxn modelId="{507D1123-69A3-4932-BFDF-12284A4E9EB6}" type="presParOf" srcId="{CC71700B-0D45-4517-AB2D-3B82883922F2}" destId="{B6B94A05-893F-49A5-A08E-C56ACA3556D8}" srcOrd="0" destOrd="0" presId="urn:microsoft.com/office/officeart/2009/layout/CirclePictureHierarchy"/>
    <dgm:cxn modelId="{DDDC3306-ECB1-4561-9995-108EDDF68E05}" type="presParOf" srcId="{CC71700B-0D45-4517-AB2D-3B82883922F2}" destId="{CED93BCD-4814-4DB9-AA94-298B1F70C0B0}" srcOrd="1" destOrd="0" presId="urn:microsoft.com/office/officeart/2009/layout/CirclePictureHierarchy"/>
    <dgm:cxn modelId="{51B32158-8E48-4C9B-B54F-BBD4BA92C7BD}" type="presParOf" srcId="{5FF845B5-087E-43B7-BA8C-D688A36C4923}" destId="{7A05D96B-2517-4231-8D1B-9E5646A2A0D7}" srcOrd="1" destOrd="0" presId="urn:microsoft.com/office/officeart/2009/layout/CirclePictureHierarchy"/>
    <dgm:cxn modelId="{D4162FDD-E382-4090-B346-39EC4B9CF3A5}" type="presParOf" srcId="{A7EA4635-866F-435F-B6D6-37DEDCFA8EFE}" destId="{97115728-6498-43D1-A0A3-816771C6D369}" srcOrd="2" destOrd="0" presId="urn:microsoft.com/office/officeart/2009/layout/CirclePictureHierarchy"/>
    <dgm:cxn modelId="{EE787918-9463-4E97-B81D-A16EE9D6C323}" type="presParOf" srcId="{A7EA4635-866F-435F-B6D6-37DEDCFA8EFE}" destId="{5ED2F421-217B-4FFD-AB28-9D1D6E25E0A5}" srcOrd="3" destOrd="0" presId="urn:microsoft.com/office/officeart/2009/layout/CirclePictureHierarchy"/>
    <dgm:cxn modelId="{F489181C-3F83-4024-98B1-8A455D20DACB}" type="presParOf" srcId="{5ED2F421-217B-4FFD-AB28-9D1D6E25E0A5}" destId="{DB6A1922-2060-4F59-85CE-B2262A9D65B0}" srcOrd="0" destOrd="0" presId="urn:microsoft.com/office/officeart/2009/layout/CirclePictureHierarchy"/>
    <dgm:cxn modelId="{F467BB65-A378-4F62-992D-2EAD36B0AAA1}" type="presParOf" srcId="{DB6A1922-2060-4F59-85CE-B2262A9D65B0}" destId="{9EC96973-7CB6-458E-B958-0AD31BC7BF67}" srcOrd="0" destOrd="0" presId="urn:microsoft.com/office/officeart/2009/layout/CirclePictureHierarchy"/>
    <dgm:cxn modelId="{66CF83B3-1FE2-4E66-9AFE-F68BDA2DBC76}" type="presParOf" srcId="{DB6A1922-2060-4F59-85CE-B2262A9D65B0}" destId="{518C3586-D895-48C5-B9E9-2732DED683BD}" srcOrd="1" destOrd="0" presId="urn:microsoft.com/office/officeart/2009/layout/CirclePictureHierarchy"/>
    <dgm:cxn modelId="{D43AFC73-E00F-4465-BADC-251C9F1F5B34}" type="presParOf" srcId="{5ED2F421-217B-4FFD-AB28-9D1D6E25E0A5}" destId="{28A8F78D-4CE5-4D54-886A-C8A712885FBF}" srcOrd="1" destOrd="0" presId="urn:microsoft.com/office/officeart/2009/layout/CirclePictureHierarchy"/>
    <dgm:cxn modelId="{36FF5BFE-E830-4486-92E8-6D37184A2023}" type="presParOf" srcId="{28A8F78D-4CE5-4D54-886A-C8A712885FBF}" destId="{8BE0000A-BA85-4D62-A3BE-5F6EDC64C7EA}" srcOrd="0" destOrd="0" presId="urn:microsoft.com/office/officeart/2009/layout/CirclePictureHierarchy"/>
    <dgm:cxn modelId="{8B4D0588-9433-4454-8C4C-8C8984CB1FF6}" type="presParOf" srcId="{28A8F78D-4CE5-4D54-886A-C8A712885FBF}" destId="{DDCE917C-EBE9-4A25-87DB-80EBE0D65DBC}" srcOrd="1" destOrd="0" presId="urn:microsoft.com/office/officeart/2009/layout/CirclePictureHierarchy"/>
    <dgm:cxn modelId="{2B477F07-5533-4D3E-A8C1-480AAFA64672}" type="presParOf" srcId="{DDCE917C-EBE9-4A25-87DB-80EBE0D65DBC}" destId="{E7CAFA37-67C5-4438-A841-6EE8DD4615AD}" srcOrd="0" destOrd="0" presId="urn:microsoft.com/office/officeart/2009/layout/CirclePictureHierarchy"/>
    <dgm:cxn modelId="{D39F53EE-C6DA-479E-878F-E54A123C29B5}" type="presParOf" srcId="{E7CAFA37-67C5-4438-A841-6EE8DD4615AD}" destId="{37CFE0B7-1A7F-4E1A-9194-5C8C7EA36689}" srcOrd="0" destOrd="0" presId="urn:microsoft.com/office/officeart/2009/layout/CirclePictureHierarchy"/>
    <dgm:cxn modelId="{53E4638E-5DFB-448C-A2E1-8F04DEC0D3B2}" type="presParOf" srcId="{E7CAFA37-67C5-4438-A841-6EE8DD4615AD}" destId="{3AE5A66C-BFA5-4B84-B3EF-2FF3415D436B}" srcOrd="1" destOrd="0" presId="urn:microsoft.com/office/officeart/2009/layout/CirclePictureHierarchy"/>
    <dgm:cxn modelId="{351FFB06-67DE-4B15-9ABE-4FC130280A36}" type="presParOf" srcId="{DDCE917C-EBE9-4A25-87DB-80EBE0D65DBC}" destId="{9AA58A6D-3B9A-4B94-8C4C-D3FB2A25EA83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188FD2-8350-4870-9D05-C8F1DFCB2475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4447E8-6271-413E-9BF6-E5F95A968BEC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A08C9-9681-4B7F-AEBA-1EF9308E346B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USA</a:t>
          </a:r>
          <a:endParaRPr lang="en-GB" sz="4000" kern="1200" dirty="0"/>
        </a:p>
      </dsp:txBody>
      <dsp:txXfrm>
        <a:off x="1507845" y="3217959"/>
        <a:ext cx="1687279" cy="1308003"/>
      </dsp:txXfrm>
    </dsp:sp>
    <dsp:sp modelId="{871EAC55-5249-4146-AF2A-70CD7EBACBE8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3AB06-E377-4BBF-B120-5B1A34AEC17B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Canada</a:t>
          </a:r>
          <a:endParaRPr lang="en-GB" sz="4000" kern="1200" dirty="0"/>
        </a:p>
      </dsp:txBody>
      <dsp:txXfrm>
        <a:off x="3245815" y="2063839"/>
        <a:ext cx="1737969" cy="2462123"/>
      </dsp:txXfrm>
    </dsp:sp>
    <dsp:sp modelId="{E2BEC91B-0B0D-4684-90BE-7628D1CFE152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15442-5888-4CD2-89BD-DB48DCAC2FCC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Europe</a:t>
          </a:r>
          <a:endParaRPr lang="en-GB" sz="4000" kern="1200" dirty="0"/>
        </a:p>
      </dsp:txBody>
      <dsp:txXfrm>
        <a:off x="5309654" y="1380418"/>
        <a:ext cx="1737969" cy="31455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E0000A-BA85-4D62-A3BE-5F6EDC64C7EA}">
      <dsp:nvSpPr>
        <dsp:cNvPr id="0" name=""/>
        <dsp:cNvSpPr/>
      </dsp:nvSpPr>
      <dsp:spPr>
        <a:xfrm>
          <a:off x="6126479" y="2778617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15728-6498-43D1-A0A3-816771C6D369}">
      <dsp:nvSpPr>
        <dsp:cNvPr id="0" name=""/>
        <dsp:cNvSpPr/>
      </dsp:nvSpPr>
      <dsp:spPr>
        <a:xfrm>
          <a:off x="4050506" y="1425876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121693" y="163306"/>
              </a:lnTo>
              <a:lnTo>
                <a:pt x="2121693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85B78-8456-4294-8343-003DD50986BA}">
      <dsp:nvSpPr>
        <dsp:cNvPr id="0" name=""/>
        <dsp:cNvSpPr/>
      </dsp:nvSpPr>
      <dsp:spPr>
        <a:xfrm>
          <a:off x="1928812" y="2778617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16AC3-07BE-4CD2-A5AF-A8E9FB72A231}">
      <dsp:nvSpPr>
        <dsp:cNvPr id="0" name=""/>
        <dsp:cNvSpPr/>
      </dsp:nvSpPr>
      <dsp:spPr>
        <a:xfrm>
          <a:off x="514349" y="2778617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53513-AC16-4F94-8BFE-2808F2312BF3}">
      <dsp:nvSpPr>
        <dsp:cNvPr id="0" name=""/>
        <dsp:cNvSpPr/>
      </dsp:nvSpPr>
      <dsp:spPr>
        <a:xfrm>
          <a:off x="1928812" y="1425876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2121693" y="0"/>
              </a:moveTo>
              <a:lnTo>
                <a:pt x="2121693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2B210-F169-4944-A95D-750C63D55A2D}">
      <dsp:nvSpPr>
        <dsp:cNvPr id="0" name=""/>
        <dsp:cNvSpPr/>
      </dsp:nvSpPr>
      <dsp:spPr>
        <a:xfrm>
          <a:off x="3536156" y="397176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A318F-D8E8-494D-ABE2-477749DE96E1}">
      <dsp:nvSpPr>
        <dsp:cNvPr id="0" name=""/>
        <dsp:cNvSpPr/>
      </dsp:nvSpPr>
      <dsp:spPr>
        <a:xfrm>
          <a:off x="4564856" y="39460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Community Foundations</a:t>
          </a:r>
          <a:endParaRPr lang="en-GB" sz="1700" kern="1200" dirty="0"/>
        </a:p>
      </dsp:txBody>
      <dsp:txXfrm>
        <a:off x="4564856" y="394605"/>
        <a:ext cx="1543050" cy="1028699"/>
      </dsp:txXfrm>
    </dsp:sp>
    <dsp:sp modelId="{8FFDBC2C-4E44-4DAC-9C7A-AE0FC5DBC5D9}">
      <dsp:nvSpPr>
        <dsp:cNvPr id="0" name=""/>
        <dsp:cNvSpPr/>
      </dsp:nvSpPr>
      <dsp:spPr>
        <a:xfrm>
          <a:off x="1414462" y="1749917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F016C-96EB-44F9-B3BB-7A77B7F239E6}">
      <dsp:nvSpPr>
        <dsp:cNvPr id="0" name=""/>
        <dsp:cNvSpPr/>
      </dsp:nvSpPr>
      <dsp:spPr>
        <a:xfrm>
          <a:off x="2443162" y="174734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Women’s Funds</a:t>
          </a:r>
          <a:endParaRPr lang="en-GB" sz="1700" kern="1200" dirty="0"/>
        </a:p>
      </dsp:txBody>
      <dsp:txXfrm>
        <a:off x="2443162" y="1747345"/>
        <a:ext cx="1543050" cy="1028699"/>
      </dsp:txXfrm>
    </dsp:sp>
    <dsp:sp modelId="{83E82FF7-F410-41D3-B14F-9C12D754E41B}">
      <dsp:nvSpPr>
        <dsp:cNvPr id="0" name=""/>
        <dsp:cNvSpPr/>
      </dsp:nvSpPr>
      <dsp:spPr>
        <a:xfrm>
          <a:off x="0" y="3102657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B410D-8790-4C0D-8595-3A17F51CD451}">
      <dsp:nvSpPr>
        <dsp:cNvPr id="0" name=""/>
        <dsp:cNvSpPr/>
      </dsp:nvSpPr>
      <dsp:spPr>
        <a:xfrm>
          <a:off x="1028699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err="1" smtClean="0"/>
            <a:t>YouthBanks</a:t>
          </a:r>
          <a:endParaRPr lang="en-GB" sz="1700" kern="1200" dirty="0"/>
        </a:p>
      </dsp:txBody>
      <dsp:txXfrm>
        <a:off x="1028699" y="3100086"/>
        <a:ext cx="1543050" cy="1028699"/>
      </dsp:txXfrm>
    </dsp:sp>
    <dsp:sp modelId="{B6B94A05-893F-49A5-A08E-C56ACA3556D8}">
      <dsp:nvSpPr>
        <dsp:cNvPr id="0" name=""/>
        <dsp:cNvSpPr/>
      </dsp:nvSpPr>
      <dsp:spPr>
        <a:xfrm>
          <a:off x="2828924" y="3102657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93BCD-4814-4DB9-AA94-298B1F70C0B0}">
      <dsp:nvSpPr>
        <dsp:cNvPr id="0" name=""/>
        <dsp:cNvSpPr/>
      </dsp:nvSpPr>
      <dsp:spPr>
        <a:xfrm>
          <a:off x="3857624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Environmental Funds</a:t>
          </a:r>
          <a:endParaRPr lang="en-GB" sz="1700" kern="1200" dirty="0"/>
        </a:p>
      </dsp:txBody>
      <dsp:txXfrm>
        <a:off x="3857624" y="3100086"/>
        <a:ext cx="1543050" cy="1028699"/>
      </dsp:txXfrm>
    </dsp:sp>
    <dsp:sp modelId="{9EC96973-7CB6-458E-B958-0AD31BC7BF67}">
      <dsp:nvSpPr>
        <dsp:cNvPr id="0" name=""/>
        <dsp:cNvSpPr/>
      </dsp:nvSpPr>
      <dsp:spPr>
        <a:xfrm>
          <a:off x="5657849" y="1749917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C3586-D895-48C5-B9E9-2732DED683BD}">
      <dsp:nvSpPr>
        <dsp:cNvPr id="0" name=""/>
        <dsp:cNvSpPr/>
      </dsp:nvSpPr>
      <dsp:spPr>
        <a:xfrm>
          <a:off x="6686550" y="174734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Human Rights Funds</a:t>
          </a:r>
          <a:endParaRPr lang="en-GB" sz="1700" kern="1200" dirty="0"/>
        </a:p>
      </dsp:txBody>
      <dsp:txXfrm>
        <a:off x="6686550" y="1747345"/>
        <a:ext cx="1543050" cy="1028699"/>
      </dsp:txXfrm>
    </dsp:sp>
    <dsp:sp modelId="{37CFE0B7-1A7F-4E1A-9194-5C8C7EA36689}">
      <dsp:nvSpPr>
        <dsp:cNvPr id="0" name=""/>
        <dsp:cNvSpPr/>
      </dsp:nvSpPr>
      <dsp:spPr>
        <a:xfrm>
          <a:off x="5657849" y="3102657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5A66C-BFA5-4B84-B3EF-2FF3415D436B}">
      <dsp:nvSpPr>
        <dsp:cNvPr id="0" name=""/>
        <dsp:cNvSpPr/>
      </dsp:nvSpPr>
      <dsp:spPr>
        <a:xfrm>
          <a:off x="6686550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Thematic Funds </a:t>
          </a:r>
          <a:r>
            <a:rPr lang="en-GB" sz="1700" kern="1200" dirty="0" err="1" smtClean="0"/>
            <a:t>eg</a:t>
          </a:r>
          <a:r>
            <a:rPr lang="en-GB" sz="1700" kern="1200" dirty="0" smtClean="0"/>
            <a:t> Rural; Older People, etc.</a:t>
          </a:r>
          <a:endParaRPr lang="en-GB" sz="1700" kern="1200" dirty="0"/>
        </a:p>
      </dsp:txBody>
      <dsp:txXfrm>
        <a:off x="6686550" y="3100086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E4F1-6426-44FC-83AC-2A8481CC08B6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8A7A-4212-4EAD-97E1-B2F8E12F23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C163E-D73D-4EB6-B6E3-7AA5EFA9B4E3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16B9-9F38-407C-BD4B-7487C8F771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3828-8D30-47B6-AF8C-52BB720F8217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D0D3-19CC-40B9-AE47-FFEC69BAC0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F2942-B6F3-4935-9F10-C494BF67B8D3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F9E49-58AB-4BA6-A66E-2B10E5E5FB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30E35-F58C-4A77-9C72-4B3F62871F5C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259B0-C039-4C68-BE9B-9E756E9F5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DC0B7-EADB-4DC3-BB43-4A8E70584758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E6CBC-FF9F-426B-8DAD-91A9686CA5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38D6D-6F3C-490A-8B73-1E960FA12C79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F616-F55B-4558-8B00-76F387D60B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5C883-1470-4E94-92CC-AF6F76D732A4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8AB7B-F619-45AD-8C6C-CFB7118093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F8A25-0538-446D-A6E4-0637F52678E4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9013-9D99-4E70-B804-56F954ABE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9E64-B568-4542-8628-7620FD1CE5AD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F078C-1818-49AF-8CCE-CAA41D08F4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CEAF2-5C3E-46F0-ADC1-B8E69E3D61FF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643E1-5A0D-42CF-A8BD-986943BF06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9EEB57-7F72-48E2-BC46-62E24B8A8E4D}" type="datetimeFigureOut">
              <a:rPr lang="en-GB"/>
              <a:pPr>
                <a:defRPr/>
              </a:pPr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3B331E-82A8-4484-985D-3FA0027008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PRESENTATION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 smtClean="0"/>
              <a:t>THE DIVERSITY OF COMMUNITY PHILANTHROPY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100 YEARS ON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1914 – Cleveland Foundation, USA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“To enhance the lives of all residents of Greater Cleveland now and for generations to come, by working together with our donors </a:t>
            </a:r>
            <a:r>
              <a:rPr lang="en-GB" i="1" dirty="0" smtClean="0"/>
              <a:t>to build community endowment</a:t>
            </a:r>
            <a:r>
              <a:rPr lang="en-GB" dirty="0" smtClean="0"/>
              <a:t>, address needs through </a:t>
            </a:r>
            <a:r>
              <a:rPr lang="en-GB" i="1" dirty="0" err="1" smtClean="0"/>
              <a:t>grantmaking</a:t>
            </a:r>
            <a:r>
              <a:rPr lang="en-GB" i="1" dirty="0" smtClean="0"/>
              <a:t> </a:t>
            </a:r>
            <a:r>
              <a:rPr lang="en-GB" dirty="0" smtClean="0"/>
              <a:t>and provide </a:t>
            </a:r>
            <a:r>
              <a:rPr lang="en-GB" i="1" dirty="0" smtClean="0"/>
              <a:t>leadership on key community issues</a:t>
            </a:r>
            <a:r>
              <a:rPr lang="en-GB" dirty="0" smtClean="0"/>
              <a:t>”.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 IDEA THAT SPREAD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 IDEA THAT DEVELOPED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From focus on the institution to focus on the community</a:t>
            </a:r>
          </a:p>
          <a:p>
            <a:r>
              <a:rPr lang="en-GB" smtClean="0"/>
              <a:t>From asset management to community leadership</a:t>
            </a:r>
          </a:p>
          <a:p>
            <a:r>
              <a:rPr lang="en-GB" smtClean="0"/>
              <a:t>From competitive independence to coordinated impact</a:t>
            </a:r>
          </a:p>
          <a:p>
            <a:r>
              <a:rPr lang="en-GB" smtClean="0"/>
              <a:t>From High Net Worth Donors to Community Ownership/Traditions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INCREASED NUMBERS OF COMMUNITY PHILANTHROPIES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USA – 1985-2005: Growth from 250 to 750 (300%)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WINGS 2012 Report – in 46 countries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Europe – 2000-2010: Growth from 103 to 631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1990’s – Africa &amp; Asia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(Foundation for Community Development, Mozambique – “With this seed money - $300,000 – we had the courage and dignity to go to donors and ask for funds” – </a:t>
            </a:r>
            <a:r>
              <a:rPr lang="en-GB" dirty="0" err="1" smtClean="0"/>
              <a:t>Gra</a:t>
            </a:r>
            <a:r>
              <a:rPr lang="az-Cyrl-AZ" dirty="0" smtClean="0"/>
              <a:t>ҫ</a:t>
            </a:r>
            <a:r>
              <a:rPr lang="en-GB" dirty="0" smtClean="0"/>
              <a:t>a </a:t>
            </a:r>
            <a:r>
              <a:rPr lang="en-GB" dirty="0" err="1" smtClean="0"/>
              <a:t>Machel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ROLES OF COMMUNITY PHILANTHROPY</a:t>
            </a:r>
            <a:endParaRPr lang="en-GB" dirty="0"/>
          </a:p>
        </p:txBody>
      </p:sp>
      <p:sp>
        <p:nvSpPr>
          <p:cNvPr id="1843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ASSET DEVELOPMENT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Develop a range of Funds to meet various needs/opportunities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Endowment Base = Independence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Provide opportunities for philanthropy (Giving Circles, etc.)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Be transparent and accountable</a:t>
            </a:r>
            <a:endParaRPr lang="en-GB" dirty="0"/>
          </a:p>
        </p:txBody>
      </p:sp>
      <p:sp>
        <p:nvSpPr>
          <p:cNvPr id="18436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COMMUNITY ENHANCEMENT</a:t>
            </a:r>
          </a:p>
        </p:txBody>
      </p:sp>
      <p:sp>
        <p:nvSpPr>
          <p:cNvPr id="18437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mtClean="0"/>
              <a:t>Build sense of community solidarity/Trust</a:t>
            </a:r>
          </a:p>
          <a:p>
            <a:r>
              <a:rPr lang="en-GB" smtClean="0"/>
              <a:t>Offer sustainability &amp; long term planning/investment</a:t>
            </a:r>
          </a:p>
          <a:p>
            <a:r>
              <a:rPr lang="en-GB" smtClean="0"/>
              <a:t>Research &amp; Development around areas of need/potential</a:t>
            </a:r>
          </a:p>
          <a:p>
            <a:r>
              <a:rPr lang="en-GB" smtClean="0"/>
              <a:t>Give local ownership of the development process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WHERE TO NEXT?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COMMUNITY PHILANTHROPY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Can engage people with a diversity of interests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Can bring together a range of expertise </a:t>
            </a:r>
            <a:r>
              <a:rPr lang="en-GB" dirty="0" err="1" smtClean="0"/>
              <a:t>eg</a:t>
            </a:r>
            <a:r>
              <a:rPr lang="en-GB" dirty="0" smtClean="0"/>
              <a:t>. Greater Milwaukee Foundation &amp; University of Wisconsin Knowledge Hub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Can make connections across continents – </a:t>
            </a:r>
            <a:r>
              <a:rPr lang="en-GB" dirty="0" err="1" smtClean="0"/>
              <a:t>eg</a:t>
            </a:r>
            <a:r>
              <a:rPr lang="en-GB" dirty="0" smtClean="0"/>
              <a:t>. Diaspora Funding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Can pool knowledge to influence policy – </a:t>
            </a:r>
            <a:r>
              <a:rPr lang="en-GB" dirty="0" err="1" smtClean="0"/>
              <a:t>eg</a:t>
            </a:r>
            <a:r>
              <a:rPr lang="en-GB" dirty="0" smtClean="0"/>
              <a:t> UN Post 2015 Development Goals</a:t>
            </a:r>
            <a:r>
              <a:rPr lang="en-GB" smtClean="0"/>
              <a:t>; Peacebuilding, etc.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314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PRESENTATION</vt:lpstr>
      <vt:lpstr>100 YEARS ON -</vt:lpstr>
      <vt:lpstr>AN IDEA THAT SPREAD</vt:lpstr>
      <vt:lpstr>AN IDEA THAT DEVELOPED</vt:lpstr>
      <vt:lpstr>INCREASED NUMBERS OF COMMUNITY PHILANTHROPIES</vt:lpstr>
      <vt:lpstr>ROLES OF COMMUNITY PHILANTHROPY</vt:lpstr>
      <vt:lpstr>WHERE TO NEXT?</vt:lpstr>
      <vt:lpstr>COMMUNITY PHILANTHROPY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MOSCOW PRESENTATION</dc:title>
  <dc:creator>Avila</dc:creator>
  <cp:lastModifiedBy>-</cp:lastModifiedBy>
  <cp:revision>4</cp:revision>
  <dcterms:created xsi:type="dcterms:W3CDTF">2014-05-12T22:10:29Z</dcterms:created>
  <dcterms:modified xsi:type="dcterms:W3CDTF">2014-05-29T07:08:58Z</dcterms:modified>
</cp:coreProperties>
</file>