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1" r:id="rId3"/>
    <p:sldId id="261" r:id="rId4"/>
    <p:sldId id="339" r:id="rId5"/>
    <p:sldId id="352" r:id="rId6"/>
    <p:sldId id="345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43" r:id="rId15"/>
    <p:sldId id="262" r:id="rId16"/>
    <p:sldId id="351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ru" dirty="0"/>
            <a:t>Укрепление благотворительного аспекта в деятельности 7 РЦ/ЦОР. Сетевые встречи. Круглые столы, семинары в территориях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ru" dirty="0"/>
            <a:t>Передача технологий системной благотворительности. Стажировка. Школа ЦОР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ru-RU" dirty="0"/>
            <a:t>Вовлечение жителей. Взаимодействие с подшефными территориями ЛДНР</a:t>
          </a:r>
          <a:endParaRPr lang="ru" dirty="0"/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5F1AA-647D-44F4-9988-B829972FD9D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4FEACF-F634-4297-AEDE-BE4B328FC470}">
      <dgm:prSet phldrT="[Текст]"/>
      <dgm:spPr/>
      <dgm:t>
        <a:bodyPr/>
        <a:lstStyle/>
        <a:p>
          <a:r>
            <a:rPr lang="ru-RU" dirty="0"/>
            <a:t>6.04 Нижневартовск</a:t>
          </a:r>
        </a:p>
      </dgm:t>
    </dgm:pt>
    <dgm:pt modelId="{A8241B9F-EFAC-49AA-93D4-981E5CEA0B28}" type="parTrans" cxnId="{4C8FCDA1-BE8C-4E9B-902F-4DFD4DE82040}">
      <dgm:prSet/>
      <dgm:spPr/>
      <dgm:t>
        <a:bodyPr/>
        <a:lstStyle/>
        <a:p>
          <a:endParaRPr lang="ru-RU"/>
        </a:p>
      </dgm:t>
    </dgm:pt>
    <dgm:pt modelId="{78141B8D-B2B8-4BBB-87D8-9A23488D9F4E}" type="sibTrans" cxnId="{4C8FCDA1-BE8C-4E9B-902F-4DFD4DE82040}">
      <dgm:prSet/>
      <dgm:spPr/>
      <dgm:t>
        <a:bodyPr/>
        <a:lstStyle/>
        <a:p>
          <a:endParaRPr lang="ru-RU"/>
        </a:p>
      </dgm:t>
    </dgm:pt>
    <dgm:pt modelId="{651A69BE-C57B-43B1-AD06-A6413643C279}">
      <dgm:prSet phldrT="[Текст]"/>
      <dgm:spPr/>
      <dgm:t>
        <a:bodyPr/>
        <a:lstStyle/>
        <a:p>
          <a:r>
            <a:rPr lang="ru-RU" dirty="0"/>
            <a:t>25 участников</a:t>
          </a:r>
        </a:p>
      </dgm:t>
    </dgm:pt>
    <dgm:pt modelId="{234A20EE-A4E6-49CA-80B2-B6FA34139705}" type="parTrans" cxnId="{9C347D4F-1DDB-4223-BC48-989989471CC1}">
      <dgm:prSet/>
      <dgm:spPr/>
      <dgm:t>
        <a:bodyPr/>
        <a:lstStyle/>
        <a:p>
          <a:endParaRPr lang="ru-RU"/>
        </a:p>
      </dgm:t>
    </dgm:pt>
    <dgm:pt modelId="{1E6913AD-354C-47AA-A124-DBB50D3759B6}" type="sibTrans" cxnId="{9C347D4F-1DDB-4223-BC48-989989471CC1}">
      <dgm:prSet/>
      <dgm:spPr/>
      <dgm:t>
        <a:bodyPr/>
        <a:lstStyle/>
        <a:p>
          <a:endParaRPr lang="ru-RU"/>
        </a:p>
      </dgm:t>
    </dgm:pt>
    <dgm:pt modelId="{EC919DEB-CDA7-40E0-AD59-C3EDA077C726}">
      <dgm:prSet phldrT="[Текст]"/>
      <dgm:spPr/>
      <dgm:t>
        <a:bodyPr/>
        <a:lstStyle/>
        <a:p>
          <a:r>
            <a:rPr lang="ru-RU" dirty="0"/>
            <a:t>17.05 Курган</a:t>
          </a:r>
        </a:p>
      </dgm:t>
    </dgm:pt>
    <dgm:pt modelId="{98E5139D-44EB-4E51-A0E2-25539A4A81F9}" type="parTrans" cxnId="{839AFF9B-B9F6-4E37-9023-1A0ED9C162D7}">
      <dgm:prSet/>
      <dgm:spPr/>
      <dgm:t>
        <a:bodyPr/>
        <a:lstStyle/>
        <a:p>
          <a:endParaRPr lang="ru-RU"/>
        </a:p>
      </dgm:t>
    </dgm:pt>
    <dgm:pt modelId="{B87BA4F4-2C6E-445F-8F30-43677F59F0C7}" type="sibTrans" cxnId="{839AFF9B-B9F6-4E37-9023-1A0ED9C162D7}">
      <dgm:prSet/>
      <dgm:spPr/>
      <dgm:t>
        <a:bodyPr/>
        <a:lstStyle/>
        <a:p>
          <a:endParaRPr lang="ru-RU"/>
        </a:p>
      </dgm:t>
    </dgm:pt>
    <dgm:pt modelId="{D7EC8CD3-4D09-4787-BC41-30D3011866DF}">
      <dgm:prSet phldrT="[Текст]"/>
      <dgm:spPr/>
      <dgm:t>
        <a:bodyPr/>
        <a:lstStyle/>
        <a:p>
          <a:r>
            <a:rPr lang="ru-RU" dirty="0"/>
            <a:t>25 участников</a:t>
          </a:r>
        </a:p>
      </dgm:t>
    </dgm:pt>
    <dgm:pt modelId="{1C2BA7F1-1D31-43D3-BF5D-AA3A014F7FD9}" type="parTrans" cxnId="{42DB1727-C919-4131-BD3D-612C58D51E3B}">
      <dgm:prSet/>
      <dgm:spPr/>
      <dgm:t>
        <a:bodyPr/>
        <a:lstStyle/>
        <a:p>
          <a:endParaRPr lang="ru-RU"/>
        </a:p>
      </dgm:t>
    </dgm:pt>
    <dgm:pt modelId="{5158CDE0-8240-4492-A96C-427660E1BE0C}" type="sibTrans" cxnId="{42DB1727-C919-4131-BD3D-612C58D51E3B}">
      <dgm:prSet/>
      <dgm:spPr/>
      <dgm:t>
        <a:bodyPr/>
        <a:lstStyle/>
        <a:p>
          <a:endParaRPr lang="ru-RU"/>
        </a:p>
      </dgm:t>
    </dgm:pt>
    <dgm:pt modelId="{B64D7508-D20C-44BF-AB34-94B326F7CF9B}">
      <dgm:prSet phldrT="[Текст]"/>
      <dgm:spPr/>
      <dgm:t>
        <a:bodyPr/>
        <a:lstStyle/>
        <a:p>
          <a:r>
            <a:rPr lang="ru-RU" dirty="0"/>
            <a:t>15.06 Первоуральск</a:t>
          </a:r>
        </a:p>
      </dgm:t>
    </dgm:pt>
    <dgm:pt modelId="{9EDA1EAC-F9E9-4B11-9751-FE733DAAFCDB}" type="parTrans" cxnId="{4D44AAA1-6F61-48BA-915D-8BEE067C448A}">
      <dgm:prSet/>
      <dgm:spPr/>
      <dgm:t>
        <a:bodyPr/>
        <a:lstStyle/>
        <a:p>
          <a:endParaRPr lang="ru-RU"/>
        </a:p>
      </dgm:t>
    </dgm:pt>
    <dgm:pt modelId="{BD38F52C-1CF7-41E6-A8C5-6CD4023536E0}" type="sibTrans" cxnId="{4D44AAA1-6F61-48BA-915D-8BEE067C448A}">
      <dgm:prSet/>
      <dgm:spPr/>
      <dgm:t>
        <a:bodyPr/>
        <a:lstStyle/>
        <a:p>
          <a:endParaRPr lang="ru-RU"/>
        </a:p>
      </dgm:t>
    </dgm:pt>
    <dgm:pt modelId="{54BB1F2B-8824-4AF3-B5C6-EDA3A53454AD}">
      <dgm:prSet phldrT="[Текст]"/>
      <dgm:spPr/>
      <dgm:t>
        <a:bodyPr/>
        <a:lstStyle/>
        <a:p>
          <a:r>
            <a:rPr lang="ru-RU" dirty="0"/>
            <a:t>25 участников</a:t>
          </a:r>
        </a:p>
      </dgm:t>
    </dgm:pt>
    <dgm:pt modelId="{8F759FA2-1B5B-4D39-A735-4BA189FD8C0B}" type="parTrans" cxnId="{FC960203-168A-4740-B4BF-2856B2CD0800}">
      <dgm:prSet/>
      <dgm:spPr/>
      <dgm:t>
        <a:bodyPr/>
        <a:lstStyle/>
        <a:p>
          <a:endParaRPr lang="ru-RU"/>
        </a:p>
      </dgm:t>
    </dgm:pt>
    <dgm:pt modelId="{AD0103A7-E3C2-4C59-ABB6-0B1248073AC8}" type="sibTrans" cxnId="{FC960203-168A-4740-B4BF-2856B2CD0800}">
      <dgm:prSet/>
      <dgm:spPr/>
      <dgm:t>
        <a:bodyPr/>
        <a:lstStyle/>
        <a:p>
          <a:endParaRPr lang="ru-RU"/>
        </a:p>
      </dgm:t>
    </dgm:pt>
    <dgm:pt modelId="{5F348406-3D14-46DC-93B5-ED71816FD9D5}" type="pres">
      <dgm:prSet presAssocID="{75F5F1AA-647D-44F4-9988-B829972FD9D8}" presName="Name0" presStyleCnt="0">
        <dgm:presLayoutVars>
          <dgm:dir/>
          <dgm:resizeHandles val="exact"/>
        </dgm:presLayoutVars>
      </dgm:prSet>
      <dgm:spPr/>
    </dgm:pt>
    <dgm:pt modelId="{D9A7AC02-DF33-45C7-B59A-A345C1A7C7A7}" type="pres">
      <dgm:prSet presAssocID="{BB4FEACF-F634-4297-AEDE-BE4B328FC470}" presName="composite" presStyleCnt="0"/>
      <dgm:spPr/>
    </dgm:pt>
    <dgm:pt modelId="{F3D5FACD-92E7-4017-9276-DEDE51261441}" type="pres">
      <dgm:prSet presAssocID="{BB4FEACF-F634-4297-AEDE-BE4B328FC470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4848223-1BE7-4845-BFBF-CD4A83126E2F}" type="pres">
      <dgm:prSet presAssocID="{BB4FEACF-F634-4297-AEDE-BE4B328FC470}" presName="wedgeRectCallout1" presStyleLbl="node1" presStyleIdx="0" presStyleCnt="3">
        <dgm:presLayoutVars>
          <dgm:bulletEnabled val="1"/>
        </dgm:presLayoutVars>
      </dgm:prSet>
      <dgm:spPr/>
    </dgm:pt>
    <dgm:pt modelId="{42246702-2F07-475A-AEC3-05506D66E80A}" type="pres">
      <dgm:prSet presAssocID="{78141B8D-B2B8-4BBB-87D8-9A23488D9F4E}" presName="sibTrans" presStyleCnt="0"/>
      <dgm:spPr/>
    </dgm:pt>
    <dgm:pt modelId="{6F55A9F8-082E-4EDA-9AD9-7FA9AFBDB003}" type="pres">
      <dgm:prSet presAssocID="{EC919DEB-CDA7-40E0-AD59-C3EDA077C726}" presName="composite" presStyleCnt="0"/>
      <dgm:spPr/>
    </dgm:pt>
    <dgm:pt modelId="{15DD1E86-5E92-436F-93DD-B80D1E8EEAF9}" type="pres">
      <dgm:prSet presAssocID="{EC919DEB-CDA7-40E0-AD59-C3EDA077C726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EB924C26-0AD5-4413-9F63-64C2DBE7DDD4}" type="pres">
      <dgm:prSet presAssocID="{EC919DEB-CDA7-40E0-AD59-C3EDA077C726}" presName="wedgeRectCallout1" presStyleLbl="node1" presStyleIdx="1" presStyleCnt="3">
        <dgm:presLayoutVars>
          <dgm:bulletEnabled val="1"/>
        </dgm:presLayoutVars>
      </dgm:prSet>
      <dgm:spPr/>
    </dgm:pt>
    <dgm:pt modelId="{D06D2F92-5CA6-4592-A46C-AEC91CB15E0D}" type="pres">
      <dgm:prSet presAssocID="{B87BA4F4-2C6E-445F-8F30-43677F59F0C7}" presName="sibTrans" presStyleCnt="0"/>
      <dgm:spPr/>
    </dgm:pt>
    <dgm:pt modelId="{32E47D0A-1BF8-4B9F-B5B2-D820988EA23B}" type="pres">
      <dgm:prSet presAssocID="{B64D7508-D20C-44BF-AB34-94B326F7CF9B}" presName="composite" presStyleCnt="0"/>
      <dgm:spPr/>
    </dgm:pt>
    <dgm:pt modelId="{74BFA0F7-E3A3-4C6F-9B2C-12D30409624A}" type="pres">
      <dgm:prSet presAssocID="{B64D7508-D20C-44BF-AB34-94B326F7CF9B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44C2DFD-1C39-443B-B2CC-70CF8EE437F8}" type="pres">
      <dgm:prSet presAssocID="{B64D7508-D20C-44BF-AB34-94B326F7CF9B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FC960203-168A-4740-B4BF-2856B2CD0800}" srcId="{B64D7508-D20C-44BF-AB34-94B326F7CF9B}" destId="{54BB1F2B-8824-4AF3-B5C6-EDA3A53454AD}" srcOrd="0" destOrd="0" parTransId="{8F759FA2-1B5B-4D39-A735-4BA189FD8C0B}" sibTransId="{AD0103A7-E3C2-4C59-ABB6-0B1248073AC8}"/>
    <dgm:cxn modelId="{71525C09-2C25-4CD2-B242-B54A9A8F30FD}" type="presOf" srcId="{B64D7508-D20C-44BF-AB34-94B326F7CF9B}" destId="{744C2DFD-1C39-443B-B2CC-70CF8EE437F8}" srcOrd="0" destOrd="0" presId="urn:microsoft.com/office/officeart/2008/layout/BendingPictureCaptionList"/>
    <dgm:cxn modelId="{42DB1727-C919-4131-BD3D-612C58D51E3B}" srcId="{EC919DEB-CDA7-40E0-AD59-C3EDA077C726}" destId="{D7EC8CD3-4D09-4787-BC41-30D3011866DF}" srcOrd="0" destOrd="0" parTransId="{1C2BA7F1-1D31-43D3-BF5D-AA3A014F7FD9}" sibTransId="{5158CDE0-8240-4492-A96C-427660E1BE0C}"/>
    <dgm:cxn modelId="{0000716F-20E7-475D-A9C3-143AB3CD4552}" type="presOf" srcId="{BB4FEACF-F634-4297-AEDE-BE4B328FC470}" destId="{84848223-1BE7-4845-BFBF-CD4A83126E2F}" srcOrd="0" destOrd="0" presId="urn:microsoft.com/office/officeart/2008/layout/BendingPictureCaptionList"/>
    <dgm:cxn modelId="{9C347D4F-1DDB-4223-BC48-989989471CC1}" srcId="{BB4FEACF-F634-4297-AEDE-BE4B328FC470}" destId="{651A69BE-C57B-43B1-AD06-A6413643C279}" srcOrd="0" destOrd="0" parTransId="{234A20EE-A4E6-49CA-80B2-B6FA34139705}" sibTransId="{1E6913AD-354C-47AA-A124-DBB50D3759B6}"/>
    <dgm:cxn modelId="{ADA7D689-6000-4D69-9C7B-864123D5051E}" type="presOf" srcId="{54BB1F2B-8824-4AF3-B5C6-EDA3A53454AD}" destId="{744C2DFD-1C39-443B-B2CC-70CF8EE437F8}" srcOrd="0" destOrd="1" presId="urn:microsoft.com/office/officeart/2008/layout/BendingPictureCaptionList"/>
    <dgm:cxn modelId="{B935048C-9BF6-4222-8453-2FD3A52D74D6}" type="presOf" srcId="{651A69BE-C57B-43B1-AD06-A6413643C279}" destId="{84848223-1BE7-4845-BFBF-CD4A83126E2F}" srcOrd="0" destOrd="1" presId="urn:microsoft.com/office/officeart/2008/layout/BendingPictureCaptionList"/>
    <dgm:cxn modelId="{839AFF9B-B9F6-4E37-9023-1A0ED9C162D7}" srcId="{75F5F1AA-647D-44F4-9988-B829972FD9D8}" destId="{EC919DEB-CDA7-40E0-AD59-C3EDA077C726}" srcOrd="1" destOrd="0" parTransId="{98E5139D-44EB-4E51-A0E2-25539A4A81F9}" sibTransId="{B87BA4F4-2C6E-445F-8F30-43677F59F0C7}"/>
    <dgm:cxn modelId="{4D44AAA1-6F61-48BA-915D-8BEE067C448A}" srcId="{75F5F1AA-647D-44F4-9988-B829972FD9D8}" destId="{B64D7508-D20C-44BF-AB34-94B326F7CF9B}" srcOrd="2" destOrd="0" parTransId="{9EDA1EAC-F9E9-4B11-9751-FE733DAAFCDB}" sibTransId="{BD38F52C-1CF7-41E6-A8C5-6CD4023536E0}"/>
    <dgm:cxn modelId="{4C8FCDA1-BE8C-4E9B-902F-4DFD4DE82040}" srcId="{75F5F1AA-647D-44F4-9988-B829972FD9D8}" destId="{BB4FEACF-F634-4297-AEDE-BE4B328FC470}" srcOrd="0" destOrd="0" parTransId="{A8241B9F-EFAC-49AA-93D4-981E5CEA0B28}" sibTransId="{78141B8D-B2B8-4BBB-87D8-9A23488D9F4E}"/>
    <dgm:cxn modelId="{B0B586DA-22A0-4322-BFA4-AEF5ED38576A}" type="presOf" srcId="{75F5F1AA-647D-44F4-9988-B829972FD9D8}" destId="{5F348406-3D14-46DC-93B5-ED71816FD9D5}" srcOrd="0" destOrd="0" presId="urn:microsoft.com/office/officeart/2008/layout/BendingPictureCaptionList"/>
    <dgm:cxn modelId="{77421DDF-33F4-4A4D-955A-EEF3454B4E54}" type="presOf" srcId="{EC919DEB-CDA7-40E0-AD59-C3EDA077C726}" destId="{EB924C26-0AD5-4413-9F63-64C2DBE7DDD4}" srcOrd="0" destOrd="0" presId="urn:microsoft.com/office/officeart/2008/layout/BendingPictureCaptionList"/>
    <dgm:cxn modelId="{5720E3FC-A101-4379-B84D-9C02BD8C0CFB}" type="presOf" srcId="{D7EC8CD3-4D09-4787-BC41-30D3011866DF}" destId="{EB924C26-0AD5-4413-9F63-64C2DBE7DDD4}" srcOrd="0" destOrd="1" presId="urn:microsoft.com/office/officeart/2008/layout/BendingPictureCaptionList"/>
    <dgm:cxn modelId="{60EEFABA-5FAC-4DBA-8D7A-ED77AB030D82}" type="presParOf" srcId="{5F348406-3D14-46DC-93B5-ED71816FD9D5}" destId="{D9A7AC02-DF33-45C7-B59A-A345C1A7C7A7}" srcOrd="0" destOrd="0" presId="urn:microsoft.com/office/officeart/2008/layout/BendingPictureCaptionList"/>
    <dgm:cxn modelId="{02056DCC-057A-4CD7-9180-2C3B55D8F0B6}" type="presParOf" srcId="{D9A7AC02-DF33-45C7-B59A-A345C1A7C7A7}" destId="{F3D5FACD-92E7-4017-9276-DEDE51261441}" srcOrd="0" destOrd="0" presId="urn:microsoft.com/office/officeart/2008/layout/BendingPictureCaptionList"/>
    <dgm:cxn modelId="{0E46D844-52B2-492C-85A3-1211A8640753}" type="presParOf" srcId="{D9A7AC02-DF33-45C7-B59A-A345C1A7C7A7}" destId="{84848223-1BE7-4845-BFBF-CD4A83126E2F}" srcOrd="1" destOrd="0" presId="urn:microsoft.com/office/officeart/2008/layout/BendingPictureCaptionList"/>
    <dgm:cxn modelId="{8445CFBA-A57D-4693-A4B5-87FF71CBBB05}" type="presParOf" srcId="{5F348406-3D14-46DC-93B5-ED71816FD9D5}" destId="{42246702-2F07-475A-AEC3-05506D66E80A}" srcOrd="1" destOrd="0" presId="urn:microsoft.com/office/officeart/2008/layout/BendingPictureCaptionList"/>
    <dgm:cxn modelId="{48B158AD-EA4D-4A88-BD83-8F30160E6503}" type="presParOf" srcId="{5F348406-3D14-46DC-93B5-ED71816FD9D5}" destId="{6F55A9F8-082E-4EDA-9AD9-7FA9AFBDB003}" srcOrd="2" destOrd="0" presId="urn:microsoft.com/office/officeart/2008/layout/BendingPictureCaptionList"/>
    <dgm:cxn modelId="{A3710298-DA29-458B-A82E-047AD6059CEB}" type="presParOf" srcId="{6F55A9F8-082E-4EDA-9AD9-7FA9AFBDB003}" destId="{15DD1E86-5E92-436F-93DD-B80D1E8EEAF9}" srcOrd="0" destOrd="0" presId="urn:microsoft.com/office/officeart/2008/layout/BendingPictureCaptionList"/>
    <dgm:cxn modelId="{5F6E651A-42A5-4715-A450-8A9A70DB548F}" type="presParOf" srcId="{6F55A9F8-082E-4EDA-9AD9-7FA9AFBDB003}" destId="{EB924C26-0AD5-4413-9F63-64C2DBE7DDD4}" srcOrd="1" destOrd="0" presId="urn:microsoft.com/office/officeart/2008/layout/BendingPictureCaptionList"/>
    <dgm:cxn modelId="{A71E75C9-E2B0-4708-9D76-2A3317010A1C}" type="presParOf" srcId="{5F348406-3D14-46DC-93B5-ED71816FD9D5}" destId="{D06D2F92-5CA6-4592-A46C-AEC91CB15E0D}" srcOrd="3" destOrd="0" presId="urn:microsoft.com/office/officeart/2008/layout/BendingPictureCaptionList"/>
    <dgm:cxn modelId="{A9BA7F70-445D-4D02-A2C2-FAB53067F137}" type="presParOf" srcId="{5F348406-3D14-46DC-93B5-ED71816FD9D5}" destId="{32E47D0A-1BF8-4B9F-B5B2-D820988EA23B}" srcOrd="4" destOrd="0" presId="urn:microsoft.com/office/officeart/2008/layout/BendingPictureCaptionList"/>
    <dgm:cxn modelId="{99C33E41-ED7A-4D0C-B0F5-F0C24D0E0D70}" type="presParOf" srcId="{32E47D0A-1BF8-4B9F-B5B2-D820988EA23B}" destId="{74BFA0F7-E3A3-4C6F-9B2C-12D30409624A}" srcOrd="0" destOrd="0" presId="urn:microsoft.com/office/officeart/2008/layout/BendingPictureCaptionList"/>
    <dgm:cxn modelId="{75FF1122-5B0A-4C48-A7BE-24E490A26896}" type="presParOf" srcId="{32E47D0A-1BF8-4B9F-B5B2-D820988EA23B}" destId="{744C2DFD-1C39-443B-B2CC-70CF8EE437F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A63B85-C822-48CF-BBAE-0815D99425A7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E9BCC5-C4B5-4284-96DD-1FEA3A7B3FBF}">
      <dgm:prSet phldrT="[Текст]"/>
      <dgm:spPr/>
      <dgm:t>
        <a:bodyPr/>
        <a:lstStyle/>
        <a:p>
          <a:r>
            <a:rPr lang="ru-RU" dirty="0" err="1"/>
            <a:t>Л.Зубцова</a:t>
          </a:r>
          <a:endParaRPr lang="ru-RU" dirty="0"/>
        </a:p>
      </dgm:t>
    </dgm:pt>
    <dgm:pt modelId="{114E6D6E-32BF-478D-A946-DE8520CD2C0A}" type="parTrans" cxnId="{51F19B18-D7AF-4D02-867C-3A261B496FC5}">
      <dgm:prSet/>
      <dgm:spPr/>
      <dgm:t>
        <a:bodyPr/>
        <a:lstStyle/>
        <a:p>
          <a:endParaRPr lang="ru-RU"/>
        </a:p>
      </dgm:t>
    </dgm:pt>
    <dgm:pt modelId="{0F9606C4-1274-4A3D-A00E-78EF588309C8}" type="sibTrans" cxnId="{51F19B18-D7AF-4D02-867C-3A261B496FC5}">
      <dgm:prSet/>
      <dgm:spPr/>
      <dgm:t>
        <a:bodyPr/>
        <a:lstStyle/>
        <a:p>
          <a:endParaRPr lang="ru-RU"/>
        </a:p>
      </dgm:t>
    </dgm:pt>
    <dgm:pt modelId="{5F3875FC-935A-4025-BE3F-70F222DD15A4}">
      <dgm:prSet phldrT="[Текст]"/>
      <dgm:spPr/>
      <dgm:t>
        <a:bodyPr/>
        <a:lstStyle/>
        <a:p>
          <a:r>
            <a:rPr lang="ru-RU" dirty="0"/>
            <a:t>16.03 Тюмень</a:t>
          </a:r>
        </a:p>
      </dgm:t>
    </dgm:pt>
    <dgm:pt modelId="{5DC84BC4-B770-423A-88AF-E521D50BEF24}" type="parTrans" cxnId="{8F694744-B1B5-4E27-9333-A9C21F94BBA7}">
      <dgm:prSet/>
      <dgm:spPr/>
      <dgm:t>
        <a:bodyPr/>
        <a:lstStyle/>
        <a:p>
          <a:endParaRPr lang="ru-RU"/>
        </a:p>
      </dgm:t>
    </dgm:pt>
    <dgm:pt modelId="{E684A184-2F5A-429D-9C78-92A7CE35FB79}" type="sibTrans" cxnId="{8F694744-B1B5-4E27-9333-A9C21F94BBA7}">
      <dgm:prSet/>
      <dgm:spPr/>
      <dgm:t>
        <a:bodyPr/>
        <a:lstStyle/>
        <a:p>
          <a:endParaRPr lang="ru-RU"/>
        </a:p>
      </dgm:t>
    </dgm:pt>
    <dgm:pt modelId="{4AE3D1FD-F9CC-4F90-B560-08A92CA9C7B2}">
      <dgm:prSet phldrT="[Текст]"/>
      <dgm:spPr/>
      <dgm:t>
        <a:bodyPr/>
        <a:lstStyle/>
        <a:p>
          <a:r>
            <a:rPr lang="ru-RU" dirty="0"/>
            <a:t>23.05 Голышманово</a:t>
          </a:r>
        </a:p>
      </dgm:t>
    </dgm:pt>
    <dgm:pt modelId="{C050E9ED-1926-4063-8AA1-E4D77A279FCA}" type="parTrans" cxnId="{3E2C9FBC-F26B-4B8D-8C4E-DB40B3E6F722}">
      <dgm:prSet/>
      <dgm:spPr/>
      <dgm:t>
        <a:bodyPr/>
        <a:lstStyle/>
        <a:p>
          <a:endParaRPr lang="ru-RU"/>
        </a:p>
      </dgm:t>
    </dgm:pt>
    <dgm:pt modelId="{63F9F69C-6F67-47B8-81A1-6C37F954AA0B}" type="sibTrans" cxnId="{3E2C9FBC-F26B-4B8D-8C4E-DB40B3E6F722}">
      <dgm:prSet/>
      <dgm:spPr/>
      <dgm:t>
        <a:bodyPr/>
        <a:lstStyle/>
        <a:p>
          <a:endParaRPr lang="ru-RU"/>
        </a:p>
      </dgm:t>
    </dgm:pt>
    <dgm:pt modelId="{362331B2-5BD2-4C15-83EA-DA2CE56405DF}" type="pres">
      <dgm:prSet presAssocID="{47A63B85-C822-48CF-BBAE-0815D99425A7}" presName="diagram" presStyleCnt="0">
        <dgm:presLayoutVars>
          <dgm:dir/>
        </dgm:presLayoutVars>
      </dgm:prSet>
      <dgm:spPr/>
    </dgm:pt>
    <dgm:pt modelId="{A9155C48-BD07-4FF2-BD26-F60EE066D769}" type="pres">
      <dgm:prSet presAssocID="{E1E9BCC5-C4B5-4284-96DD-1FEA3A7B3FBF}" presName="composite" presStyleCnt="0"/>
      <dgm:spPr/>
    </dgm:pt>
    <dgm:pt modelId="{79134DC6-EDAB-4BE3-8EA9-0CEFEA88F1CE}" type="pres">
      <dgm:prSet presAssocID="{E1E9BCC5-C4B5-4284-96DD-1FEA3A7B3FBF}" presName="Image" presStyleLbl="bgShp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0CE9422C-AE1D-47CB-B8E1-C48C68DED8C3}" type="pres">
      <dgm:prSet presAssocID="{E1E9BCC5-C4B5-4284-96DD-1FEA3A7B3FBF}" presName="Parent" presStyleLbl="node0" presStyleIdx="0" presStyleCnt="3">
        <dgm:presLayoutVars>
          <dgm:bulletEnabled val="1"/>
        </dgm:presLayoutVars>
      </dgm:prSet>
      <dgm:spPr/>
    </dgm:pt>
    <dgm:pt modelId="{F20D2AE7-5ACF-4FEC-AEB0-F4E90829EE4C}" type="pres">
      <dgm:prSet presAssocID="{0F9606C4-1274-4A3D-A00E-78EF588309C8}" presName="sibTrans" presStyleCnt="0"/>
      <dgm:spPr/>
    </dgm:pt>
    <dgm:pt modelId="{8D5E7C0F-C1BF-491B-90A9-DF18D608B9B8}" type="pres">
      <dgm:prSet presAssocID="{5F3875FC-935A-4025-BE3F-70F222DD15A4}" presName="composite" presStyleCnt="0"/>
      <dgm:spPr/>
    </dgm:pt>
    <dgm:pt modelId="{F721D10E-777A-463F-8FBE-A6E01856C4F1}" type="pres">
      <dgm:prSet presAssocID="{5F3875FC-935A-4025-BE3F-70F222DD15A4}" presName="Image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E6BC14BE-CB20-44BA-A73F-55D3240A0906}" type="pres">
      <dgm:prSet presAssocID="{5F3875FC-935A-4025-BE3F-70F222DD15A4}" presName="Parent" presStyleLbl="node0" presStyleIdx="1" presStyleCnt="3">
        <dgm:presLayoutVars>
          <dgm:bulletEnabled val="1"/>
        </dgm:presLayoutVars>
      </dgm:prSet>
      <dgm:spPr/>
    </dgm:pt>
    <dgm:pt modelId="{4DD38F33-BA69-4912-AF43-9F7CC09D53FB}" type="pres">
      <dgm:prSet presAssocID="{E684A184-2F5A-429D-9C78-92A7CE35FB79}" presName="sibTrans" presStyleCnt="0"/>
      <dgm:spPr/>
    </dgm:pt>
    <dgm:pt modelId="{F57B8C29-653B-4EB9-B33B-B49148AD96E4}" type="pres">
      <dgm:prSet presAssocID="{4AE3D1FD-F9CC-4F90-B560-08A92CA9C7B2}" presName="composite" presStyleCnt="0"/>
      <dgm:spPr/>
    </dgm:pt>
    <dgm:pt modelId="{0683DE33-48DB-4D90-9438-827BEC074433}" type="pres">
      <dgm:prSet presAssocID="{4AE3D1FD-F9CC-4F90-B560-08A92CA9C7B2}" presName="Image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5D50622-9541-4BDB-878D-A52181907911}" type="pres">
      <dgm:prSet presAssocID="{4AE3D1FD-F9CC-4F90-B560-08A92CA9C7B2}" presName="Parent" presStyleLbl="node0" presStyleIdx="2" presStyleCnt="3">
        <dgm:presLayoutVars>
          <dgm:bulletEnabled val="1"/>
        </dgm:presLayoutVars>
      </dgm:prSet>
      <dgm:spPr/>
    </dgm:pt>
  </dgm:ptLst>
  <dgm:cxnLst>
    <dgm:cxn modelId="{BEE1D307-8477-4DD5-ABCC-C1BF30EBB9ED}" type="presOf" srcId="{5F3875FC-935A-4025-BE3F-70F222DD15A4}" destId="{E6BC14BE-CB20-44BA-A73F-55D3240A0906}" srcOrd="0" destOrd="0" presId="urn:microsoft.com/office/officeart/2008/layout/BendingPictureCaption"/>
    <dgm:cxn modelId="{51F19B18-D7AF-4D02-867C-3A261B496FC5}" srcId="{47A63B85-C822-48CF-BBAE-0815D99425A7}" destId="{E1E9BCC5-C4B5-4284-96DD-1FEA3A7B3FBF}" srcOrd="0" destOrd="0" parTransId="{114E6D6E-32BF-478D-A946-DE8520CD2C0A}" sibTransId="{0F9606C4-1274-4A3D-A00E-78EF588309C8}"/>
    <dgm:cxn modelId="{F79CFD43-C346-4F20-82E2-420E97269961}" type="presOf" srcId="{4AE3D1FD-F9CC-4F90-B560-08A92CA9C7B2}" destId="{25D50622-9541-4BDB-878D-A52181907911}" srcOrd="0" destOrd="0" presId="urn:microsoft.com/office/officeart/2008/layout/BendingPictureCaption"/>
    <dgm:cxn modelId="{8F694744-B1B5-4E27-9333-A9C21F94BBA7}" srcId="{47A63B85-C822-48CF-BBAE-0815D99425A7}" destId="{5F3875FC-935A-4025-BE3F-70F222DD15A4}" srcOrd="1" destOrd="0" parTransId="{5DC84BC4-B770-423A-88AF-E521D50BEF24}" sibTransId="{E684A184-2F5A-429D-9C78-92A7CE35FB79}"/>
    <dgm:cxn modelId="{E500DE83-F63A-4598-B03C-7B42ED4141C2}" type="presOf" srcId="{47A63B85-C822-48CF-BBAE-0815D99425A7}" destId="{362331B2-5BD2-4C15-83EA-DA2CE56405DF}" srcOrd="0" destOrd="0" presId="urn:microsoft.com/office/officeart/2008/layout/BendingPictureCaption"/>
    <dgm:cxn modelId="{CDE3DA90-6FD9-4905-8364-23414392E65B}" type="presOf" srcId="{E1E9BCC5-C4B5-4284-96DD-1FEA3A7B3FBF}" destId="{0CE9422C-AE1D-47CB-B8E1-C48C68DED8C3}" srcOrd="0" destOrd="0" presId="urn:microsoft.com/office/officeart/2008/layout/BendingPictureCaption"/>
    <dgm:cxn modelId="{3E2C9FBC-F26B-4B8D-8C4E-DB40B3E6F722}" srcId="{47A63B85-C822-48CF-BBAE-0815D99425A7}" destId="{4AE3D1FD-F9CC-4F90-B560-08A92CA9C7B2}" srcOrd="2" destOrd="0" parTransId="{C050E9ED-1926-4063-8AA1-E4D77A279FCA}" sibTransId="{63F9F69C-6F67-47B8-81A1-6C37F954AA0B}"/>
    <dgm:cxn modelId="{9EC8C0A4-C0D9-4BFF-AE6C-FD43014B0D80}" type="presParOf" srcId="{362331B2-5BD2-4C15-83EA-DA2CE56405DF}" destId="{A9155C48-BD07-4FF2-BD26-F60EE066D769}" srcOrd="0" destOrd="0" presId="urn:microsoft.com/office/officeart/2008/layout/BendingPictureCaption"/>
    <dgm:cxn modelId="{F18BFE2C-A05E-41DA-875B-7857E8C4C682}" type="presParOf" srcId="{A9155C48-BD07-4FF2-BD26-F60EE066D769}" destId="{79134DC6-EDAB-4BE3-8EA9-0CEFEA88F1CE}" srcOrd="0" destOrd="0" presId="urn:microsoft.com/office/officeart/2008/layout/BendingPictureCaption"/>
    <dgm:cxn modelId="{F714B408-6D5B-4800-98E3-103A556C9CB2}" type="presParOf" srcId="{A9155C48-BD07-4FF2-BD26-F60EE066D769}" destId="{0CE9422C-AE1D-47CB-B8E1-C48C68DED8C3}" srcOrd="1" destOrd="0" presId="urn:microsoft.com/office/officeart/2008/layout/BendingPictureCaption"/>
    <dgm:cxn modelId="{02B288B4-9B4D-45CC-845E-5CB14CB95FA4}" type="presParOf" srcId="{362331B2-5BD2-4C15-83EA-DA2CE56405DF}" destId="{F20D2AE7-5ACF-4FEC-AEB0-F4E90829EE4C}" srcOrd="1" destOrd="0" presId="urn:microsoft.com/office/officeart/2008/layout/BendingPictureCaption"/>
    <dgm:cxn modelId="{D8B1E9EF-4DE9-4F7D-9C6C-DBAA361FF041}" type="presParOf" srcId="{362331B2-5BD2-4C15-83EA-DA2CE56405DF}" destId="{8D5E7C0F-C1BF-491B-90A9-DF18D608B9B8}" srcOrd="2" destOrd="0" presId="urn:microsoft.com/office/officeart/2008/layout/BendingPictureCaption"/>
    <dgm:cxn modelId="{5BE38AC4-AEF5-4555-AFEC-06850DF626A1}" type="presParOf" srcId="{8D5E7C0F-C1BF-491B-90A9-DF18D608B9B8}" destId="{F721D10E-777A-463F-8FBE-A6E01856C4F1}" srcOrd="0" destOrd="0" presId="urn:microsoft.com/office/officeart/2008/layout/BendingPictureCaption"/>
    <dgm:cxn modelId="{97458A75-F394-4B22-9AE4-935E51BF514A}" type="presParOf" srcId="{8D5E7C0F-C1BF-491B-90A9-DF18D608B9B8}" destId="{E6BC14BE-CB20-44BA-A73F-55D3240A0906}" srcOrd="1" destOrd="0" presId="urn:microsoft.com/office/officeart/2008/layout/BendingPictureCaption"/>
    <dgm:cxn modelId="{2E92D27D-7F3D-4D02-8388-451B34156E38}" type="presParOf" srcId="{362331B2-5BD2-4C15-83EA-DA2CE56405DF}" destId="{4DD38F33-BA69-4912-AF43-9F7CC09D53FB}" srcOrd="3" destOrd="0" presId="urn:microsoft.com/office/officeart/2008/layout/BendingPictureCaption"/>
    <dgm:cxn modelId="{F03505B0-7C71-47AF-9339-690280F785CB}" type="presParOf" srcId="{362331B2-5BD2-4C15-83EA-DA2CE56405DF}" destId="{F57B8C29-653B-4EB9-B33B-B49148AD96E4}" srcOrd="4" destOrd="0" presId="urn:microsoft.com/office/officeart/2008/layout/BendingPictureCaption"/>
    <dgm:cxn modelId="{D411373B-D3BC-4D30-8520-58344747EA8F}" type="presParOf" srcId="{F57B8C29-653B-4EB9-B33B-B49148AD96E4}" destId="{0683DE33-48DB-4D90-9438-827BEC074433}" srcOrd="0" destOrd="0" presId="urn:microsoft.com/office/officeart/2008/layout/BendingPictureCaption"/>
    <dgm:cxn modelId="{F1DC1FBC-E956-4E20-AFE8-115CAEF7B091}" type="presParOf" srcId="{F57B8C29-653B-4EB9-B33B-B49148AD96E4}" destId="{25D50622-9541-4BDB-878D-A52181907911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E300B6-EC2A-479D-A3E4-849D4302B19A}" type="doc">
      <dgm:prSet loTypeId="urn:microsoft.com/office/officeart/2009/3/layout/Spiral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BF48AA-3D0F-45B8-A9B7-DED75F600E16}">
      <dgm:prSet/>
      <dgm:spPr/>
      <dgm:t>
        <a:bodyPr/>
        <a:lstStyle/>
        <a:p>
          <a:endParaRPr lang="ru-RU"/>
        </a:p>
      </dgm:t>
    </dgm:pt>
    <dgm:pt modelId="{2B032322-A5CA-4BE6-9784-07A347192F87}" type="parTrans" cxnId="{36214450-B333-4F6B-8EFA-7AE6B1E747DB}">
      <dgm:prSet/>
      <dgm:spPr/>
      <dgm:t>
        <a:bodyPr/>
        <a:lstStyle/>
        <a:p>
          <a:endParaRPr lang="ru-RU"/>
        </a:p>
      </dgm:t>
    </dgm:pt>
    <dgm:pt modelId="{46D14B33-045C-4675-A909-2787C63DE09C}" type="sibTrans" cxnId="{36214450-B333-4F6B-8EFA-7AE6B1E747D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52E48D77-087F-448A-AF7B-7607E5DDAAB7}">
      <dgm:prSet/>
      <dgm:spPr/>
      <dgm:t>
        <a:bodyPr/>
        <a:lstStyle/>
        <a:p>
          <a:endParaRPr lang="ru-RU"/>
        </a:p>
      </dgm:t>
    </dgm:pt>
    <dgm:pt modelId="{30A9B255-0BFE-4095-8356-5EF5029097D4}" type="parTrans" cxnId="{A4AE2FD4-581B-41A8-9794-884407DF6DDD}">
      <dgm:prSet/>
      <dgm:spPr/>
      <dgm:t>
        <a:bodyPr/>
        <a:lstStyle/>
        <a:p>
          <a:endParaRPr lang="ru-RU"/>
        </a:p>
      </dgm:t>
    </dgm:pt>
    <dgm:pt modelId="{1B21F07D-BBC7-4B09-8163-5DE9FF45CB3A}" type="sibTrans" cxnId="{A4AE2FD4-581B-41A8-9794-884407DF6DD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C7E21AF2-A646-450F-B547-0849715E6816}">
      <dgm:prSet/>
      <dgm:spPr/>
      <dgm:t>
        <a:bodyPr/>
        <a:lstStyle/>
        <a:p>
          <a:endParaRPr lang="ru-RU"/>
        </a:p>
      </dgm:t>
    </dgm:pt>
    <dgm:pt modelId="{94EF9582-15D5-4F6B-AB1A-A47974533537}" type="parTrans" cxnId="{EE3D58A3-13AE-4836-8987-DAC5954F5D98}">
      <dgm:prSet/>
      <dgm:spPr/>
      <dgm:t>
        <a:bodyPr/>
        <a:lstStyle/>
        <a:p>
          <a:endParaRPr lang="ru-RU"/>
        </a:p>
      </dgm:t>
    </dgm:pt>
    <dgm:pt modelId="{731AF9F1-F7BD-4A01-9ED2-A8DB77EE43AE}" type="sibTrans" cxnId="{EE3D58A3-13AE-4836-8987-DAC5954F5D9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D8B1E317-38D4-44CF-AFD5-04796FBF6819}">
      <dgm:prSet/>
      <dgm:spPr/>
      <dgm:t>
        <a:bodyPr/>
        <a:lstStyle/>
        <a:p>
          <a:endParaRPr lang="ru-RU"/>
        </a:p>
      </dgm:t>
    </dgm:pt>
    <dgm:pt modelId="{AD4065B2-DA81-4474-8ED2-2D8DE9C7427B}" type="parTrans" cxnId="{689F592F-F301-4CD8-B890-81B38EF4A40F}">
      <dgm:prSet/>
      <dgm:spPr/>
      <dgm:t>
        <a:bodyPr/>
        <a:lstStyle/>
        <a:p>
          <a:endParaRPr lang="ru-RU"/>
        </a:p>
      </dgm:t>
    </dgm:pt>
    <dgm:pt modelId="{B0122398-FEEC-4C8C-B319-26CC38BF3C3B}" type="sibTrans" cxnId="{689F592F-F301-4CD8-B890-81B38EF4A40F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DF751B30-B991-4345-A3BD-FD4BC85019E1}">
      <dgm:prSet/>
      <dgm:spPr/>
      <dgm:t>
        <a:bodyPr/>
        <a:lstStyle/>
        <a:p>
          <a:endParaRPr lang="ru-RU"/>
        </a:p>
      </dgm:t>
    </dgm:pt>
    <dgm:pt modelId="{795E2D03-EC85-4E41-88CC-F637C66D5127}" type="parTrans" cxnId="{EEAE0F55-DE69-4107-9999-F556301E092C}">
      <dgm:prSet/>
      <dgm:spPr/>
      <dgm:t>
        <a:bodyPr/>
        <a:lstStyle/>
        <a:p>
          <a:endParaRPr lang="ru-RU"/>
        </a:p>
      </dgm:t>
    </dgm:pt>
    <dgm:pt modelId="{EEF94676-DD82-42E3-818F-CB8119796F75}" type="sibTrans" cxnId="{EEAE0F55-DE69-4107-9999-F556301E092C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155960CC-9A7A-41E4-87D2-4141A17529A6}" type="pres">
      <dgm:prSet presAssocID="{D5E300B6-EC2A-479D-A3E4-849D4302B19A}" presName="Name0" presStyleCnt="0">
        <dgm:presLayoutVars>
          <dgm:chMax val="5"/>
          <dgm:dir/>
        </dgm:presLayoutVars>
      </dgm:prSet>
      <dgm:spPr/>
    </dgm:pt>
    <dgm:pt modelId="{D0B81C96-B3CC-4FB1-A7BC-8F3E09B768F1}" type="pres">
      <dgm:prSet presAssocID="{D5E300B6-EC2A-479D-A3E4-849D4302B19A}" presName="picts" presStyleCnt="0"/>
      <dgm:spPr/>
    </dgm:pt>
    <dgm:pt modelId="{B9CDCCBD-5360-4959-B478-F57B9249680B}" type="pres">
      <dgm:prSet presAssocID="{D5E300B6-EC2A-479D-A3E4-849D4302B19A}" presName="space1" presStyleCnt="0"/>
      <dgm:spPr/>
    </dgm:pt>
    <dgm:pt modelId="{BDD2363F-DC75-42C5-8926-C1813617D6B0}" type="pres">
      <dgm:prSet presAssocID="{D5E300B6-EC2A-479D-A3E4-849D4302B19A}" presName="space2" presStyleCnt="0"/>
      <dgm:spPr/>
    </dgm:pt>
    <dgm:pt modelId="{959A899F-3900-408A-8750-F3AECFC03410}" type="pres">
      <dgm:prSet presAssocID="{46D14B33-045C-4675-A909-2787C63DE09C}" presName="pictA1" presStyleCnt="0"/>
      <dgm:spPr/>
    </dgm:pt>
    <dgm:pt modelId="{5A39A258-F688-4FBD-AE9E-893E76832459}" type="pres">
      <dgm:prSet presAssocID="{46D14B33-045C-4675-A909-2787C63DE09C}" presName="imageRepeatNode" presStyleLbl="alignNode1" presStyleIdx="0" presStyleCnt="5"/>
      <dgm:spPr/>
    </dgm:pt>
    <dgm:pt modelId="{35276E31-9420-4BF9-B3AE-065134101780}" type="pres">
      <dgm:prSet presAssocID="{46D14B33-045C-4675-A909-2787C63DE09C}" presName="oneDotPict" presStyleCnt="0"/>
      <dgm:spPr/>
    </dgm:pt>
    <dgm:pt modelId="{AFA42FA0-3EDA-4DD2-8660-F1897FB27609}" type="pres">
      <dgm:prSet presAssocID="{46D14B33-045C-4675-A909-2787C63DE09C}" presName="dotPict_11" presStyleLbl="solidFgAcc1" presStyleIdx="0" presStyleCnt="30"/>
      <dgm:spPr/>
    </dgm:pt>
    <dgm:pt modelId="{4B7DD534-93F1-4885-8C1E-8C0B8505FBBA}" type="pres">
      <dgm:prSet presAssocID="{1B21F07D-BBC7-4B09-8163-5DE9FF45CB3A}" presName="pictA2" presStyleCnt="0"/>
      <dgm:spPr/>
    </dgm:pt>
    <dgm:pt modelId="{D812E973-DFE7-4863-9AC3-3541A54503AC}" type="pres">
      <dgm:prSet presAssocID="{1B21F07D-BBC7-4B09-8163-5DE9FF45CB3A}" presName="imageRepeatNode" presStyleLbl="alignNode1" presStyleIdx="1" presStyleCnt="5"/>
      <dgm:spPr/>
    </dgm:pt>
    <dgm:pt modelId="{EC02C698-6E39-4DDD-9E7E-9EA042C55694}" type="pres">
      <dgm:prSet presAssocID="{1B21F07D-BBC7-4B09-8163-5DE9FF45CB3A}" presName="twoDotsPict" presStyleCnt="0"/>
      <dgm:spPr/>
    </dgm:pt>
    <dgm:pt modelId="{9DCEEB74-A7C6-475B-879E-0D50FABD46E5}" type="pres">
      <dgm:prSet presAssocID="{1B21F07D-BBC7-4B09-8163-5DE9FF45CB3A}" presName="dotPict_21" presStyleLbl="solidFgAcc1" presStyleIdx="1" presStyleCnt="30"/>
      <dgm:spPr/>
    </dgm:pt>
    <dgm:pt modelId="{5927ED61-03A8-42D6-A62F-173382497EC9}" type="pres">
      <dgm:prSet presAssocID="{1B21F07D-BBC7-4B09-8163-5DE9FF45CB3A}" presName="dotPict_22" presStyleLbl="solidFgAcc1" presStyleIdx="2" presStyleCnt="30"/>
      <dgm:spPr/>
    </dgm:pt>
    <dgm:pt modelId="{4212BF33-F176-4203-B380-F31AFBD6A441}" type="pres">
      <dgm:prSet presAssocID="{731AF9F1-F7BD-4A01-9ED2-A8DB77EE43AE}" presName="pictA3" presStyleCnt="0"/>
      <dgm:spPr/>
    </dgm:pt>
    <dgm:pt modelId="{C651339A-4F9F-4BC2-9F00-9BB43EC20D59}" type="pres">
      <dgm:prSet presAssocID="{731AF9F1-F7BD-4A01-9ED2-A8DB77EE43AE}" presName="imageRepeatNode" presStyleLbl="alignNode1" presStyleIdx="2" presStyleCnt="5"/>
      <dgm:spPr/>
    </dgm:pt>
    <dgm:pt modelId="{CC2E299C-3E56-4E93-B7F2-468EBF51861B}" type="pres">
      <dgm:prSet presAssocID="{731AF9F1-F7BD-4A01-9ED2-A8DB77EE43AE}" presName="threeDotsPict" presStyleCnt="0"/>
      <dgm:spPr/>
    </dgm:pt>
    <dgm:pt modelId="{396DE1EF-BB34-4D0D-AC6D-240DF6D9A148}" type="pres">
      <dgm:prSet presAssocID="{731AF9F1-F7BD-4A01-9ED2-A8DB77EE43AE}" presName="dotPict_31" presStyleLbl="solidFgAcc1" presStyleIdx="3" presStyleCnt="30"/>
      <dgm:spPr/>
    </dgm:pt>
    <dgm:pt modelId="{6C19A2C5-095C-4A12-8DB7-960FBB942AEA}" type="pres">
      <dgm:prSet presAssocID="{731AF9F1-F7BD-4A01-9ED2-A8DB77EE43AE}" presName="dotPict_32" presStyleLbl="solidFgAcc1" presStyleIdx="4" presStyleCnt="30"/>
      <dgm:spPr/>
    </dgm:pt>
    <dgm:pt modelId="{FC094CD2-AFC8-4120-83C7-0358105C33D3}" type="pres">
      <dgm:prSet presAssocID="{731AF9F1-F7BD-4A01-9ED2-A8DB77EE43AE}" presName="dotPict_33" presStyleLbl="solidFgAcc1" presStyleIdx="5" presStyleCnt="30"/>
      <dgm:spPr/>
    </dgm:pt>
    <dgm:pt modelId="{AAFC20E2-2074-4A9B-9E0E-E7A2198FE7B7}" type="pres">
      <dgm:prSet presAssocID="{B0122398-FEEC-4C8C-B319-26CC38BF3C3B}" presName="pictA4" presStyleCnt="0"/>
      <dgm:spPr/>
    </dgm:pt>
    <dgm:pt modelId="{F8B8C6DE-A6E0-4076-92F3-555FF8DF60FD}" type="pres">
      <dgm:prSet presAssocID="{B0122398-FEEC-4C8C-B319-26CC38BF3C3B}" presName="imageRepeatNode" presStyleLbl="alignNode1" presStyleIdx="3" presStyleCnt="5"/>
      <dgm:spPr/>
    </dgm:pt>
    <dgm:pt modelId="{71F44A24-7E32-4838-862F-AB17D9431738}" type="pres">
      <dgm:prSet presAssocID="{B0122398-FEEC-4C8C-B319-26CC38BF3C3B}" presName="fourDotsPict" presStyleCnt="0"/>
      <dgm:spPr/>
    </dgm:pt>
    <dgm:pt modelId="{B789B137-52E9-4424-B2F9-A55C0D16932D}" type="pres">
      <dgm:prSet presAssocID="{B0122398-FEEC-4C8C-B319-26CC38BF3C3B}" presName="dotPict_41" presStyleLbl="solidFgAcc1" presStyleIdx="6" presStyleCnt="30"/>
      <dgm:spPr/>
    </dgm:pt>
    <dgm:pt modelId="{E5B21B8C-B811-494B-8106-7B22026C701D}" type="pres">
      <dgm:prSet presAssocID="{B0122398-FEEC-4C8C-B319-26CC38BF3C3B}" presName="dotPict_42" presStyleLbl="solidFgAcc1" presStyleIdx="7" presStyleCnt="30"/>
      <dgm:spPr/>
    </dgm:pt>
    <dgm:pt modelId="{5E66FF66-AF25-4C23-A263-CC6DF6F6DD92}" type="pres">
      <dgm:prSet presAssocID="{B0122398-FEEC-4C8C-B319-26CC38BF3C3B}" presName="dotPict_43" presStyleLbl="solidFgAcc1" presStyleIdx="8" presStyleCnt="30"/>
      <dgm:spPr/>
    </dgm:pt>
    <dgm:pt modelId="{95CE9B1F-9F26-43C6-8677-2E5436EF28A1}" type="pres">
      <dgm:prSet presAssocID="{B0122398-FEEC-4C8C-B319-26CC38BF3C3B}" presName="dotPict_44" presStyleLbl="solidFgAcc1" presStyleIdx="9" presStyleCnt="30"/>
      <dgm:spPr/>
    </dgm:pt>
    <dgm:pt modelId="{838560F7-C52B-48D2-A82C-EFA2C1C3FB4C}" type="pres">
      <dgm:prSet presAssocID="{EEF94676-DD82-42E3-818F-CB8119796F75}" presName="pictA5" presStyleCnt="0"/>
      <dgm:spPr/>
    </dgm:pt>
    <dgm:pt modelId="{4EE02256-5C94-480C-946C-C4DE1FC652A1}" type="pres">
      <dgm:prSet presAssocID="{EEF94676-DD82-42E3-818F-CB8119796F75}" presName="imageRepeatNode" presStyleLbl="alignNode1" presStyleIdx="4" presStyleCnt="5"/>
      <dgm:spPr/>
    </dgm:pt>
    <dgm:pt modelId="{2F499899-9413-4F35-B54D-941CF49DE452}" type="pres">
      <dgm:prSet presAssocID="{EEF94676-DD82-42E3-818F-CB8119796F75}" presName="fiveDotsPict" presStyleCnt="0"/>
      <dgm:spPr/>
    </dgm:pt>
    <dgm:pt modelId="{3809D8B0-A5D1-40A3-AB8C-0DB24F25E228}" type="pres">
      <dgm:prSet presAssocID="{EEF94676-DD82-42E3-818F-CB8119796F75}" presName="dotPict_51" presStyleLbl="solidFgAcc1" presStyleIdx="10" presStyleCnt="30"/>
      <dgm:spPr/>
    </dgm:pt>
    <dgm:pt modelId="{C188966E-026E-4AC7-8EBC-79DBD3A7CA98}" type="pres">
      <dgm:prSet presAssocID="{EEF94676-DD82-42E3-818F-CB8119796F75}" presName="dotPict_52" presStyleLbl="solidFgAcc1" presStyleIdx="11" presStyleCnt="30"/>
      <dgm:spPr/>
    </dgm:pt>
    <dgm:pt modelId="{F9301EC5-CAAC-4B1F-9A6E-280F512ED2C0}" type="pres">
      <dgm:prSet presAssocID="{EEF94676-DD82-42E3-818F-CB8119796F75}" presName="dotPict_53" presStyleLbl="solidFgAcc1" presStyleIdx="12" presStyleCnt="30"/>
      <dgm:spPr/>
    </dgm:pt>
    <dgm:pt modelId="{B9EA7B15-5051-441D-A20B-C4237BDF1DB6}" type="pres">
      <dgm:prSet presAssocID="{EEF94676-DD82-42E3-818F-CB8119796F75}" presName="dotPict_54" presStyleLbl="solidFgAcc1" presStyleIdx="13" presStyleCnt="30"/>
      <dgm:spPr/>
    </dgm:pt>
    <dgm:pt modelId="{B7D60326-5B84-401E-B4AD-BA8787BA0682}" type="pres">
      <dgm:prSet presAssocID="{EEF94676-DD82-42E3-818F-CB8119796F75}" presName="dotPict_55" presStyleLbl="solidFgAcc1" presStyleIdx="14" presStyleCnt="30"/>
      <dgm:spPr/>
    </dgm:pt>
    <dgm:pt modelId="{69CB6FB3-DF19-4D57-9E1B-66743AA3B72B}" type="pres">
      <dgm:prSet presAssocID="{D5E300B6-EC2A-479D-A3E4-849D4302B19A}" presName="txLine" presStyleCnt="0"/>
      <dgm:spPr/>
    </dgm:pt>
    <dgm:pt modelId="{126131FC-811E-4E34-B4E2-993DFD197854}" type="pres">
      <dgm:prSet presAssocID="{66BF48AA-3D0F-45B8-A9B7-DED75F600E16}" presName="oneDotTx" presStyleCnt="0"/>
      <dgm:spPr/>
    </dgm:pt>
    <dgm:pt modelId="{43BFAE7A-62DB-42B8-9144-AB8A0808F197}" type="pres">
      <dgm:prSet presAssocID="{66BF48AA-3D0F-45B8-A9B7-DED75F600E16}" presName="dotTx_11" presStyleLbl="solidFgAcc1" presStyleIdx="15" presStyleCnt="30"/>
      <dgm:spPr/>
    </dgm:pt>
    <dgm:pt modelId="{CE0A06B9-699F-456A-9342-683446F1429B}" type="pres">
      <dgm:prSet presAssocID="{66BF48AA-3D0F-45B8-A9B7-DED75F600E16}" presName="Name37" presStyleLbl="revTx" presStyleIdx="0" presStyleCnt="5">
        <dgm:presLayoutVars>
          <dgm:bulletEnabled val="1"/>
        </dgm:presLayoutVars>
      </dgm:prSet>
      <dgm:spPr/>
    </dgm:pt>
    <dgm:pt modelId="{E08A983C-2F21-4B0A-902D-BFAE2805A2B0}" type="pres">
      <dgm:prSet presAssocID="{52E48D77-087F-448A-AF7B-7607E5DDAAB7}" presName="twoDotsTx" presStyleCnt="0"/>
      <dgm:spPr/>
    </dgm:pt>
    <dgm:pt modelId="{25C15B07-786E-41A7-9A3D-ACED264EA0BC}" type="pres">
      <dgm:prSet presAssocID="{52E48D77-087F-448A-AF7B-7607E5DDAAB7}" presName="dotTx_21" presStyleLbl="solidFgAcc1" presStyleIdx="16" presStyleCnt="30"/>
      <dgm:spPr/>
    </dgm:pt>
    <dgm:pt modelId="{26ACD098-8A8B-482C-817F-D0B0074A5899}" type="pres">
      <dgm:prSet presAssocID="{52E48D77-087F-448A-AF7B-7607E5DDAAB7}" presName="dotTx_22" presStyleLbl="solidFgAcc1" presStyleIdx="17" presStyleCnt="30"/>
      <dgm:spPr/>
    </dgm:pt>
    <dgm:pt modelId="{8B6E77F7-93E9-493A-BE19-D8DC4DADF984}" type="pres">
      <dgm:prSet presAssocID="{52E48D77-087F-448A-AF7B-7607E5DDAAB7}" presName="Name39" presStyleLbl="revTx" presStyleIdx="1" presStyleCnt="5">
        <dgm:presLayoutVars>
          <dgm:bulletEnabled val="1"/>
        </dgm:presLayoutVars>
      </dgm:prSet>
      <dgm:spPr/>
    </dgm:pt>
    <dgm:pt modelId="{3729F2F8-A2BF-4A2D-80EE-8BB2924494FD}" type="pres">
      <dgm:prSet presAssocID="{C7E21AF2-A646-450F-B547-0849715E6816}" presName="threeDotsTx" presStyleCnt="0"/>
      <dgm:spPr/>
    </dgm:pt>
    <dgm:pt modelId="{5D92DBE4-95B9-4C1B-82B2-72067EDF2EB7}" type="pres">
      <dgm:prSet presAssocID="{C7E21AF2-A646-450F-B547-0849715E6816}" presName="dotTx_31" presStyleLbl="solidFgAcc1" presStyleIdx="18" presStyleCnt="30"/>
      <dgm:spPr/>
    </dgm:pt>
    <dgm:pt modelId="{53662390-AFA3-4249-A619-17D1E26CF8D8}" type="pres">
      <dgm:prSet presAssocID="{C7E21AF2-A646-450F-B547-0849715E6816}" presName="dotTx_32" presStyleLbl="solidFgAcc1" presStyleIdx="19" presStyleCnt="30"/>
      <dgm:spPr/>
    </dgm:pt>
    <dgm:pt modelId="{846D2FB0-17F0-4AED-B54A-AD22B10E5886}" type="pres">
      <dgm:prSet presAssocID="{C7E21AF2-A646-450F-B547-0849715E6816}" presName="dotTx_33" presStyleLbl="solidFgAcc1" presStyleIdx="20" presStyleCnt="30"/>
      <dgm:spPr/>
    </dgm:pt>
    <dgm:pt modelId="{F554F74F-0019-4553-9AC9-2581518AD5B0}" type="pres">
      <dgm:prSet presAssocID="{C7E21AF2-A646-450F-B547-0849715E6816}" presName="Name41" presStyleLbl="revTx" presStyleIdx="2" presStyleCnt="5">
        <dgm:presLayoutVars>
          <dgm:bulletEnabled val="1"/>
        </dgm:presLayoutVars>
      </dgm:prSet>
      <dgm:spPr/>
    </dgm:pt>
    <dgm:pt modelId="{6E4EE534-4D68-448C-AA06-33DF28FA6FC3}" type="pres">
      <dgm:prSet presAssocID="{D8B1E317-38D4-44CF-AFD5-04796FBF6819}" presName="fourDotsTx" presStyleCnt="0"/>
      <dgm:spPr/>
    </dgm:pt>
    <dgm:pt modelId="{10A1BF71-868F-4716-9912-B249263C85D0}" type="pres">
      <dgm:prSet presAssocID="{D8B1E317-38D4-44CF-AFD5-04796FBF6819}" presName="dotTx_41" presStyleLbl="solidFgAcc1" presStyleIdx="21" presStyleCnt="30"/>
      <dgm:spPr/>
    </dgm:pt>
    <dgm:pt modelId="{75909D55-F9F2-458E-943C-F2B1420D975F}" type="pres">
      <dgm:prSet presAssocID="{D8B1E317-38D4-44CF-AFD5-04796FBF6819}" presName="dotTx_42" presStyleLbl="solidFgAcc1" presStyleIdx="22" presStyleCnt="30"/>
      <dgm:spPr/>
    </dgm:pt>
    <dgm:pt modelId="{875C200F-EBD7-4B0A-9470-4297210A5D15}" type="pres">
      <dgm:prSet presAssocID="{D8B1E317-38D4-44CF-AFD5-04796FBF6819}" presName="dotTx_43" presStyleLbl="solidFgAcc1" presStyleIdx="23" presStyleCnt="30"/>
      <dgm:spPr/>
    </dgm:pt>
    <dgm:pt modelId="{186A6E1F-63ED-4766-9440-5A41F28C3EFA}" type="pres">
      <dgm:prSet presAssocID="{D8B1E317-38D4-44CF-AFD5-04796FBF6819}" presName="dotTx_44" presStyleLbl="solidFgAcc1" presStyleIdx="24" presStyleCnt="30"/>
      <dgm:spPr/>
    </dgm:pt>
    <dgm:pt modelId="{52236683-008E-4E1C-9F35-DCFA05FFBE8A}" type="pres">
      <dgm:prSet presAssocID="{D8B1E317-38D4-44CF-AFD5-04796FBF6819}" presName="Name43" presStyleLbl="revTx" presStyleIdx="3" presStyleCnt="5">
        <dgm:presLayoutVars>
          <dgm:bulletEnabled val="1"/>
        </dgm:presLayoutVars>
      </dgm:prSet>
      <dgm:spPr/>
    </dgm:pt>
    <dgm:pt modelId="{E9C0DC7D-C64F-4912-AF52-6EE2EE9B06BD}" type="pres">
      <dgm:prSet presAssocID="{DF751B30-B991-4345-A3BD-FD4BC85019E1}" presName="fiveDotsTx" presStyleCnt="0"/>
      <dgm:spPr/>
    </dgm:pt>
    <dgm:pt modelId="{788F0A45-6FF9-415E-B202-D2BF3D0FAA48}" type="pres">
      <dgm:prSet presAssocID="{DF751B30-B991-4345-A3BD-FD4BC85019E1}" presName="dotTx_51" presStyleLbl="solidFgAcc1" presStyleIdx="25" presStyleCnt="30"/>
      <dgm:spPr/>
    </dgm:pt>
    <dgm:pt modelId="{9132F79B-1161-4794-9541-05A3ADDB7565}" type="pres">
      <dgm:prSet presAssocID="{DF751B30-B991-4345-A3BD-FD4BC85019E1}" presName="dotTx_52" presStyleLbl="solidFgAcc1" presStyleIdx="26" presStyleCnt="30"/>
      <dgm:spPr/>
    </dgm:pt>
    <dgm:pt modelId="{D322EDBB-14C6-4B09-9862-F38CF3CC1BBC}" type="pres">
      <dgm:prSet presAssocID="{DF751B30-B991-4345-A3BD-FD4BC85019E1}" presName="dotTx_53" presStyleLbl="solidFgAcc1" presStyleIdx="27" presStyleCnt="30"/>
      <dgm:spPr/>
    </dgm:pt>
    <dgm:pt modelId="{0E171FFD-A9DF-44C4-90A3-EB5B04940C88}" type="pres">
      <dgm:prSet presAssocID="{DF751B30-B991-4345-A3BD-FD4BC85019E1}" presName="dotTx_54" presStyleLbl="solidFgAcc1" presStyleIdx="28" presStyleCnt="30"/>
      <dgm:spPr/>
    </dgm:pt>
    <dgm:pt modelId="{82DE861F-8828-44D6-8E1B-62EFB8DA2654}" type="pres">
      <dgm:prSet presAssocID="{DF751B30-B991-4345-A3BD-FD4BC85019E1}" presName="dotTx_55" presStyleLbl="solidFgAcc1" presStyleIdx="29" presStyleCnt="30"/>
      <dgm:spPr/>
    </dgm:pt>
    <dgm:pt modelId="{DEBCC271-4BE3-4B1A-B22E-303163E5C728}" type="pres">
      <dgm:prSet presAssocID="{DF751B30-B991-4345-A3BD-FD4BC85019E1}" presName="Name45" presStyleLbl="revTx" presStyleIdx="4" presStyleCnt="5">
        <dgm:presLayoutVars>
          <dgm:bulletEnabled val="1"/>
        </dgm:presLayoutVars>
      </dgm:prSet>
      <dgm:spPr/>
    </dgm:pt>
  </dgm:ptLst>
  <dgm:cxnLst>
    <dgm:cxn modelId="{689F592F-F301-4CD8-B890-81B38EF4A40F}" srcId="{D5E300B6-EC2A-479D-A3E4-849D4302B19A}" destId="{D8B1E317-38D4-44CF-AFD5-04796FBF6819}" srcOrd="3" destOrd="0" parTransId="{AD4065B2-DA81-4474-8ED2-2D8DE9C7427B}" sibTransId="{B0122398-FEEC-4C8C-B319-26CC38BF3C3B}"/>
    <dgm:cxn modelId="{1C339230-2EF6-43AF-9ACC-031487F93A57}" type="presOf" srcId="{D5E300B6-EC2A-479D-A3E4-849D4302B19A}" destId="{155960CC-9A7A-41E4-87D2-4141A17529A6}" srcOrd="0" destOrd="0" presId="urn:microsoft.com/office/officeart/2009/3/layout/SpiralPicture"/>
    <dgm:cxn modelId="{DEF26C3F-1F37-4014-AEA2-2164F30E74D2}" type="presOf" srcId="{C7E21AF2-A646-450F-B547-0849715E6816}" destId="{F554F74F-0019-4553-9AC9-2581518AD5B0}" srcOrd="0" destOrd="0" presId="urn:microsoft.com/office/officeart/2009/3/layout/SpiralPicture"/>
    <dgm:cxn modelId="{D0192444-AE29-4386-8BB3-D996E050B7C6}" type="presOf" srcId="{731AF9F1-F7BD-4A01-9ED2-A8DB77EE43AE}" destId="{C651339A-4F9F-4BC2-9F00-9BB43EC20D59}" srcOrd="0" destOrd="0" presId="urn:microsoft.com/office/officeart/2009/3/layout/SpiralPicture"/>
    <dgm:cxn modelId="{400ABC44-1894-4C72-A0D6-05E784B148B4}" type="presOf" srcId="{DF751B30-B991-4345-A3BD-FD4BC85019E1}" destId="{DEBCC271-4BE3-4B1A-B22E-303163E5C728}" srcOrd="0" destOrd="0" presId="urn:microsoft.com/office/officeart/2009/3/layout/SpiralPicture"/>
    <dgm:cxn modelId="{65434066-7128-4F6A-A2B8-1FC3FA611AF2}" type="presOf" srcId="{66BF48AA-3D0F-45B8-A9B7-DED75F600E16}" destId="{CE0A06B9-699F-456A-9342-683446F1429B}" srcOrd="0" destOrd="0" presId="urn:microsoft.com/office/officeart/2009/3/layout/SpiralPicture"/>
    <dgm:cxn modelId="{36214450-B333-4F6B-8EFA-7AE6B1E747DB}" srcId="{D5E300B6-EC2A-479D-A3E4-849D4302B19A}" destId="{66BF48AA-3D0F-45B8-A9B7-DED75F600E16}" srcOrd="0" destOrd="0" parTransId="{2B032322-A5CA-4BE6-9784-07A347192F87}" sibTransId="{46D14B33-045C-4675-A909-2787C63DE09C}"/>
    <dgm:cxn modelId="{EEAE0F55-DE69-4107-9999-F556301E092C}" srcId="{D5E300B6-EC2A-479D-A3E4-849D4302B19A}" destId="{DF751B30-B991-4345-A3BD-FD4BC85019E1}" srcOrd="4" destOrd="0" parTransId="{795E2D03-EC85-4E41-88CC-F637C66D5127}" sibTransId="{EEF94676-DD82-42E3-818F-CB8119796F75}"/>
    <dgm:cxn modelId="{B4132B57-02FD-44F7-A3BC-818C6AE449B4}" type="presOf" srcId="{46D14B33-045C-4675-A909-2787C63DE09C}" destId="{5A39A258-F688-4FBD-AE9E-893E76832459}" srcOrd="0" destOrd="0" presId="urn:microsoft.com/office/officeart/2009/3/layout/SpiralPicture"/>
    <dgm:cxn modelId="{0D610286-1EB8-452A-A336-1791FB2E2A6B}" type="presOf" srcId="{B0122398-FEEC-4C8C-B319-26CC38BF3C3B}" destId="{F8B8C6DE-A6E0-4076-92F3-555FF8DF60FD}" srcOrd="0" destOrd="0" presId="urn:microsoft.com/office/officeart/2009/3/layout/SpiralPicture"/>
    <dgm:cxn modelId="{8CFCC28C-B129-46AF-AACA-C474366ACB54}" type="presOf" srcId="{EEF94676-DD82-42E3-818F-CB8119796F75}" destId="{4EE02256-5C94-480C-946C-C4DE1FC652A1}" srcOrd="0" destOrd="0" presId="urn:microsoft.com/office/officeart/2009/3/layout/SpiralPicture"/>
    <dgm:cxn modelId="{EE3D58A3-13AE-4836-8987-DAC5954F5D98}" srcId="{D5E300B6-EC2A-479D-A3E4-849D4302B19A}" destId="{C7E21AF2-A646-450F-B547-0849715E6816}" srcOrd="2" destOrd="0" parTransId="{94EF9582-15D5-4F6B-AB1A-A47974533537}" sibTransId="{731AF9F1-F7BD-4A01-9ED2-A8DB77EE43AE}"/>
    <dgm:cxn modelId="{6647B8C4-E8DE-48B2-8825-EFABA6B6322C}" type="presOf" srcId="{52E48D77-087F-448A-AF7B-7607E5DDAAB7}" destId="{8B6E77F7-93E9-493A-BE19-D8DC4DADF984}" srcOrd="0" destOrd="0" presId="urn:microsoft.com/office/officeart/2009/3/layout/SpiralPicture"/>
    <dgm:cxn modelId="{FBC013CE-4659-4964-B343-753DAFE82DF3}" type="presOf" srcId="{D8B1E317-38D4-44CF-AFD5-04796FBF6819}" destId="{52236683-008E-4E1C-9F35-DCFA05FFBE8A}" srcOrd="0" destOrd="0" presId="urn:microsoft.com/office/officeart/2009/3/layout/SpiralPicture"/>
    <dgm:cxn modelId="{A4AE2FD4-581B-41A8-9794-884407DF6DDD}" srcId="{D5E300B6-EC2A-479D-A3E4-849D4302B19A}" destId="{52E48D77-087F-448A-AF7B-7607E5DDAAB7}" srcOrd="1" destOrd="0" parTransId="{30A9B255-0BFE-4095-8356-5EF5029097D4}" sibTransId="{1B21F07D-BBC7-4B09-8163-5DE9FF45CB3A}"/>
    <dgm:cxn modelId="{5229A0E0-B474-4AD0-836B-ACE7BF32DCDC}" type="presOf" srcId="{1B21F07D-BBC7-4B09-8163-5DE9FF45CB3A}" destId="{D812E973-DFE7-4863-9AC3-3541A54503AC}" srcOrd="0" destOrd="0" presId="urn:microsoft.com/office/officeart/2009/3/layout/SpiralPicture"/>
    <dgm:cxn modelId="{FC5EA5FD-6ABB-4A2D-BAC2-E30494DF1F66}" type="presParOf" srcId="{155960CC-9A7A-41E4-87D2-4141A17529A6}" destId="{D0B81C96-B3CC-4FB1-A7BC-8F3E09B768F1}" srcOrd="0" destOrd="0" presId="urn:microsoft.com/office/officeart/2009/3/layout/SpiralPicture"/>
    <dgm:cxn modelId="{ECA3C09A-72B8-45D9-A327-3D362B1E50C1}" type="presParOf" srcId="{D0B81C96-B3CC-4FB1-A7BC-8F3E09B768F1}" destId="{B9CDCCBD-5360-4959-B478-F57B9249680B}" srcOrd="0" destOrd="0" presId="urn:microsoft.com/office/officeart/2009/3/layout/SpiralPicture"/>
    <dgm:cxn modelId="{1DB63837-B3CC-496E-A8B7-B67FC0816297}" type="presParOf" srcId="{D0B81C96-B3CC-4FB1-A7BC-8F3E09B768F1}" destId="{BDD2363F-DC75-42C5-8926-C1813617D6B0}" srcOrd="1" destOrd="0" presId="urn:microsoft.com/office/officeart/2009/3/layout/SpiralPicture"/>
    <dgm:cxn modelId="{981C97F9-0E07-495A-AC12-38DF0A5EBAB3}" type="presParOf" srcId="{D0B81C96-B3CC-4FB1-A7BC-8F3E09B768F1}" destId="{959A899F-3900-408A-8750-F3AECFC03410}" srcOrd="2" destOrd="0" presId="urn:microsoft.com/office/officeart/2009/3/layout/SpiralPicture"/>
    <dgm:cxn modelId="{285C53DF-EA94-453E-8FA7-71A78886CD03}" type="presParOf" srcId="{959A899F-3900-408A-8750-F3AECFC03410}" destId="{5A39A258-F688-4FBD-AE9E-893E76832459}" srcOrd="0" destOrd="0" presId="urn:microsoft.com/office/officeart/2009/3/layout/SpiralPicture"/>
    <dgm:cxn modelId="{CABFB079-0796-4EDE-984C-82BEABA908D4}" type="presParOf" srcId="{D0B81C96-B3CC-4FB1-A7BC-8F3E09B768F1}" destId="{35276E31-9420-4BF9-B3AE-065134101780}" srcOrd="3" destOrd="0" presId="urn:microsoft.com/office/officeart/2009/3/layout/SpiralPicture"/>
    <dgm:cxn modelId="{6105F5EE-63E4-493F-8FA6-459C3DA32D2B}" type="presParOf" srcId="{35276E31-9420-4BF9-B3AE-065134101780}" destId="{AFA42FA0-3EDA-4DD2-8660-F1897FB27609}" srcOrd="0" destOrd="0" presId="urn:microsoft.com/office/officeart/2009/3/layout/SpiralPicture"/>
    <dgm:cxn modelId="{945F166D-81C0-4BD6-BB57-71AEB472C5DC}" type="presParOf" srcId="{D0B81C96-B3CC-4FB1-A7BC-8F3E09B768F1}" destId="{4B7DD534-93F1-4885-8C1E-8C0B8505FBBA}" srcOrd="4" destOrd="0" presId="urn:microsoft.com/office/officeart/2009/3/layout/SpiralPicture"/>
    <dgm:cxn modelId="{E4D8E2A7-6878-4CD1-89C2-F3CE03508060}" type="presParOf" srcId="{4B7DD534-93F1-4885-8C1E-8C0B8505FBBA}" destId="{D812E973-DFE7-4863-9AC3-3541A54503AC}" srcOrd="0" destOrd="0" presId="urn:microsoft.com/office/officeart/2009/3/layout/SpiralPicture"/>
    <dgm:cxn modelId="{9E6E241E-DEF7-44E8-BDC9-577D58568B2F}" type="presParOf" srcId="{D0B81C96-B3CC-4FB1-A7BC-8F3E09B768F1}" destId="{EC02C698-6E39-4DDD-9E7E-9EA042C55694}" srcOrd="5" destOrd="0" presId="urn:microsoft.com/office/officeart/2009/3/layout/SpiralPicture"/>
    <dgm:cxn modelId="{0300C34D-9058-4307-9859-4362C7ACD26D}" type="presParOf" srcId="{EC02C698-6E39-4DDD-9E7E-9EA042C55694}" destId="{9DCEEB74-A7C6-475B-879E-0D50FABD46E5}" srcOrd="0" destOrd="0" presId="urn:microsoft.com/office/officeart/2009/3/layout/SpiralPicture"/>
    <dgm:cxn modelId="{F6DEBE99-6F40-4C2C-B18A-9DB85BB089C6}" type="presParOf" srcId="{EC02C698-6E39-4DDD-9E7E-9EA042C55694}" destId="{5927ED61-03A8-42D6-A62F-173382497EC9}" srcOrd="1" destOrd="0" presId="urn:microsoft.com/office/officeart/2009/3/layout/SpiralPicture"/>
    <dgm:cxn modelId="{12554375-89C3-4D88-A99B-C92C5438349E}" type="presParOf" srcId="{D0B81C96-B3CC-4FB1-A7BC-8F3E09B768F1}" destId="{4212BF33-F176-4203-B380-F31AFBD6A441}" srcOrd="6" destOrd="0" presId="urn:microsoft.com/office/officeart/2009/3/layout/SpiralPicture"/>
    <dgm:cxn modelId="{D7E96702-31C8-4B66-B1B6-A6BEA613BF28}" type="presParOf" srcId="{4212BF33-F176-4203-B380-F31AFBD6A441}" destId="{C651339A-4F9F-4BC2-9F00-9BB43EC20D59}" srcOrd="0" destOrd="0" presId="urn:microsoft.com/office/officeart/2009/3/layout/SpiralPicture"/>
    <dgm:cxn modelId="{C21232E0-6D61-41D1-8B7F-26AE8D0BD978}" type="presParOf" srcId="{D0B81C96-B3CC-4FB1-A7BC-8F3E09B768F1}" destId="{CC2E299C-3E56-4E93-B7F2-468EBF51861B}" srcOrd="7" destOrd="0" presId="urn:microsoft.com/office/officeart/2009/3/layout/SpiralPicture"/>
    <dgm:cxn modelId="{3402202C-A08C-4489-A61B-798D331D1F98}" type="presParOf" srcId="{CC2E299C-3E56-4E93-B7F2-468EBF51861B}" destId="{396DE1EF-BB34-4D0D-AC6D-240DF6D9A148}" srcOrd="0" destOrd="0" presId="urn:microsoft.com/office/officeart/2009/3/layout/SpiralPicture"/>
    <dgm:cxn modelId="{7A3BDDD7-67F7-494D-8877-763E7D3A7904}" type="presParOf" srcId="{CC2E299C-3E56-4E93-B7F2-468EBF51861B}" destId="{6C19A2C5-095C-4A12-8DB7-960FBB942AEA}" srcOrd="1" destOrd="0" presId="urn:microsoft.com/office/officeart/2009/3/layout/SpiralPicture"/>
    <dgm:cxn modelId="{7A13F39F-03CB-4F0B-A813-B9B416A28957}" type="presParOf" srcId="{CC2E299C-3E56-4E93-B7F2-468EBF51861B}" destId="{FC094CD2-AFC8-4120-83C7-0358105C33D3}" srcOrd="2" destOrd="0" presId="urn:microsoft.com/office/officeart/2009/3/layout/SpiralPicture"/>
    <dgm:cxn modelId="{1FB56823-7793-4C83-B691-4747483BAF3E}" type="presParOf" srcId="{D0B81C96-B3CC-4FB1-A7BC-8F3E09B768F1}" destId="{AAFC20E2-2074-4A9B-9E0E-E7A2198FE7B7}" srcOrd="8" destOrd="0" presId="urn:microsoft.com/office/officeart/2009/3/layout/SpiralPicture"/>
    <dgm:cxn modelId="{DC319DD5-8615-4A54-8FDB-5D9370511B67}" type="presParOf" srcId="{AAFC20E2-2074-4A9B-9E0E-E7A2198FE7B7}" destId="{F8B8C6DE-A6E0-4076-92F3-555FF8DF60FD}" srcOrd="0" destOrd="0" presId="urn:microsoft.com/office/officeart/2009/3/layout/SpiralPicture"/>
    <dgm:cxn modelId="{D8EBADC5-03BD-4809-9C51-DA6F31AB12C0}" type="presParOf" srcId="{D0B81C96-B3CC-4FB1-A7BC-8F3E09B768F1}" destId="{71F44A24-7E32-4838-862F-AB17D9431738}" srcOrd="9" destOrd="0" presId="urn:microsoft.com/office/officeart/2009/3/layout/SpiralPicture"/>
    <dgm:cxn modelId="{C2C46C59-BC1C-496B-931F-C748ECD2051D}" type="presParOf" srcId="{71F44A24-7E32-4838-862F-AB17D9431738}" destId="{B789B137-52E9-4424-B2F9-A55C0D16932D}" srcOrd="0" destOrd="0" presId="urn:microsoft.com/office/officeart/2009/3/layout/SpiralPicture"/>
    <dgm:cxn modelId="{F345B4C1-494D-4312-BC0B-0D1AB543D37F}" type="presParOf" srcId="{71F44A24-7E32-4838-862F-AB17D9431738}" destId="{E5B21B8C-B811-494B-8106-7B22026C701D}" srcOrd="1" destOrd="0" presId="urn:microsoft.com/office/officeart/2009/3/layout/SpiralPicture"/>
    <dgm:cxn modelId="{C126695E-60D5-484A-B91A-F7A0698EB725}" type="presParOf" srcId="{71F44A24-7E32-4838-862F-AB17D9431738}" destId="{5E66FF66-AF25-4C23-A263-CC6DF6F6DD92}" srcOrd="2" destOrd="0" presId="urn:microsoft.com/office/officeart/2009/3/layout/SpiralPicture"/>
    <dgm:cxn modelId="{4E277CE2-0F27-4B54-BC53-AFFA8F8D262C}" type="presParOf" srcId="{71F44A24-7E32-4838-862F-AB17D9431738}" destId="{95CE9B1F-9F26-43C6-8677-2E5436EF28A1}" srcOrd="3" destOrd="0" presId="urn:microsoft.com/office/officeart/2009/3/layout/SpiralPicture"/>
    <dgm:cxn modelId="{CB40D912-6946-4EC2-A0B1-85D037CF41FF}" type="presParOf" srcId="{D0B81C96-B3CC-4FB1-A7BC-8F3E09B768F1}" destId="{838560F7-C52B-48D2-A82C-EFA2C1C3FB4C}" srcOrd="10" destOrd="0" presId="urn:microsoft.com/office/officeart/2009/3/layout/SpiralPicture"/>
    <dgm:cxn modelId="{C9329200-1DD4-4100-AB36-23549511B7E7}" type="presParOf" srcId="{838560F7-C52B-48D2-A82C-EFA2C1C3FB4C}" destId="{4EE02256-5C94-480C-946C-C4DE1FC652A1}" srcOrd="0" destOrd="0" presId="urn:microsoft.com/office/officeart/2009/3/layout/SpiralPicture"/>
    <dgm:cxn modelId="{A9130B50-23E7-4AF1-924E-756859912E5C}" type="presParOf" srcId="{D0B81C96-B3CC-4FB1-A7BC-8F3E09B768F1}" destId="{2F499899-9413-4F35-B54D-941CF49DE452}" srcOrd="11" destOrd="0" presId="urn:microsoft.com/office/officeart/2009/3/layout/SpiralPicture"/>
    <dgm:cxn modelId="{45E1F0EA-89E4-48EA-92CA-0F473AD98ABC}" type="presParOf" srcId="{2F499899-9413-4F35-B54D-941CF49DE452}" destId="{3809D8B0-A5D1-40A3-AB8C-0DB24F25E228}" srcOrd="0" destOrd="0" presId="urn:microsoft.com/office/officeart/2009/3/layout/SpiralPicture"/>
    <dgm:cxn modelId="{A0FE4269-B988-4CE4-B516-20D70160A2FC}" type="presParOf" srcId="{2F499899-9413-4F35-B54D-941CF49DE452}" destId="{C188966E-026E-4AC7-8EBC-79DBD3A7CA98}" srcOrd="1" destOrd="0" presId="urn:microsoft.com/office/officeart/2009/3/layout/SpiralPicture"/>
    <dgm:cxn modelId="{14A30C1C-A4EE-4DAE-B65B-EDACABE5A04A}" type="presParOf" srcId="{2F499899-9413-4F35-B54D-941CF49DE452}" destId="{F9301EC5-CAAC-4B1F-9A6E-280F512ED2C0}" srcOrd="2" destOrd="0" presId="urn:microsoft.com/office/officeart/2009/3/layout/SpiralPicture"/>
    <dgm:cxn modelId="{8C0A3D0E-89FA-415C-BD25-78AC6E5A13B3}" type="presParOf" srcId="{2F499899-9413-4F35-B54D-941CF49DE452}" destId="{B9EA7B15-5051-441D-A20B-C4237BDF1DB6}" srcOrd="3" destOrd="0" presId="urn:microsoft.com/office/officeart/2009/3/layout/SpiralPicture"/>
    <dgm:cxn modelId="{EF22C6F5-3F7E-426E-BFA6-46B319651EE0}" type="presParOf" srcId="{2F499899-9413-4F35-B54D-941CF49DE452}" destId="{B7D60326-5B84-401E-B4AD-BA8787BA0682}" srcOrd="4" destOrd="0" presId="urn:microsoft.com/office/officeart/2009/3/layout/SpiralPicture"/>
    <dgm:cxn modelId="{E693A37B-5380-46E0-A876-82168CFC4E76}" type="presParOf" srcId="{155960CC-9A7A-41E4-87D2-4141A17529A6}" destId="{69CB6FB3-DF19-4D57-9E1B-66743AA3B72B}" srcOrd="1" destOrd="0" presId="urn:microsoft.com/office/officeart/2009/3/layout/SpiralPicture"/>
    <dgm:cxn modelId="{49B03D90-CFF6-42A5-AE33-9B611AB7441E}" type="presParOf" srcId="{69CB6FB3-DF19-4D57-9E1B-66743AA3B72B}" destId="{126131FC-811E-4E34-B4E2-993DFD197854}" srcOrd="0" destOrd="0" presId="urn:microsoft.com/office/officeart/2009/3/layout/SpiralPicture"/>
    <dgm:cxn modelId="{A96FFD49-C6DE-4545-ABD5-4696375B20E0}" type="presParOf" srcId="{126131FC-811E-4E34-B4E2-993DFD197854}" destId="{43BFAE7A-62DB-42B8-9144-AB8A0808F197}" srcOrd="0" destOrd="0" presId="urn:microsoft.com/office/officeart/2009/3/layout/SpiralPicture"/>
    <dgm:cxn modelId="{9731992A-2C4E-4EDE-96C2-E5FEA18032D3}" type="presParOf" srcId="{69CB6FB3-DF19-4D57-9E1B-66743AA3B72B}" destId="{CE0A06B9-699F-456A-9342-683446F1429B}" srcOrd="1" destOrd="0" presId="urn:microsoft.com/office/officeart/2009/3/layout/SpiralPicture"/>
    <dgm:cxn modelId="{0E9A5DC2-67BA-4FC1-A4F0-507312C0D429}" type="presParOf" srcId="{69CB6FB3-DF19-4D57-9E1B-66743AA3B72B}" destId="{E08A983C-2F21-4B0A-902D-BFAE2805A2B0}" srcOrd="2" destOrd="0" presId="urn:microsoft.com/office/officeart/2009/3/layout/SpiralPicture"/>
    <dgm:cxn modelId="{ACE799F5-6036-4B6B-81D4-6C9D48D2B12D}" type="presParOf" srcId="{E08A983C-2F21-4B0A-902D-BFAE2805A2B0}" destId="{25C15B07-786E-41A7-9A3D-ACED264EA0BC}" srcOrd="0" destOrd="0" presId="urn:microsoft.com/office/officeart/2009/3/layout/SpiralPicture"/>
    <dgm:cxn modelId="{D460FEFF-678A-4DDD-AEAD-726E149E348B}" type="presParOf" srcId="{E08A983C-2F21-4B0A-902D-BFAE2805A2B0}" destId="{26ACD098-8A8B-482C-817F-D0B0074A5899}" srcOrd="1" destOrd="0" presId="urn:microsoft.com/office/officeart/2009/3/layout/SpiralPicture"/>
    <dgm:cxn modelId="{CEC0BA6E-7F06-4F36-99B7-B36A4DD4EFE6}" type="presParOf" srcId="{69CB6FB3-DF19-4D57-9E1B-66743AA3B72B}" destId="{8B6E77F7-93E9-493A-BE19-D8DC4DADF984}" srcOrd="3" destOrd="0" presId="urn:microsoft.com/office/officeart/2009/3/layout/SpiralPicture"/>
    <dgm:cxn modelId="{95260DE2-E224-468D-98A5-0273E79FA16F}" type="presParOf" srcId="{69CB6FB3-DF19-4D57-9E1B-66743AA3B72B}" destId="{3729F2F8-A2BF-4A2D-80EE-8BB2924494FD}" srcOrd="4" destOrd="0" presId="urn:microsoft.com/office/officeart/2009/3/layout/SpiralPicture"/>
    <dgm:cxn modelId="{561729C0-10CF-4384-AF6E-8840BE925FF7}" type="presParOf" srcId="{3729F2F8-A2BF-4A2D-80EE-8BB2924494FD}" destId="{5D92DBE4-95B9-4C1B-82B2-72067EDF2EB7}" srcOrd="0" destOrd="0" presId="urn:microsoft.com/office/officeart/2009/3/layout/SpiralPicture"/>
    <dgm:cxn modelId="{6F10D217-9986-49BA-A906-9612C7D2BDD5}" type="presParOf" srcId="{3729F2F8-A2BF-4A2D-80EE-8BB2924494FD}" destId="{53662390-AFA3-4249-A619-17D1E26CF8D8}" srcOrd="1" destOrd="0" presId="urn:microsoft.com/office/officeart/2009/3/layout/SpiralPicture"/>
    <dgm:cxn modelId="{2D6E85FB-382E-4F3D-8188-F87BD61D5C0E}" type="presParOf" srcId="{3729F2F8-A2BF-4A2D-80EE-8BB2924494FD}" destId="{846D2FB0-17F0-4AED-B54A-AD22B10E5886}" srcOrd="2" destOrd="0" presId="urn:microsoft.com/office/officeart/2009/3/layout/SpiralPicture"/>
    <dgm:cxn modelId="{41290E78-E3ED-4502-A010-237AE543C511}" type="presParOf" srcId="{69CB6FB3-DF19-4D57-9E1B-66743AA3B72B}" destId="{F554F74F-0019-4553-9AC9-2581518AD5B0}" srcOrd="5" destOrd="0" presId="urn:microsoft.com/office/officeart/2009/3/layout/SpiralPicture"/>
    <dgm:cxn modelId="{DEDE50A2-5ACE-443A-B4E5-F90669F1AE90}" type="presParOf" srcId="{69CB6FB3-DF19-4D57-9E1B-66743AA3B72B}" destId="{6E4EE534-4D68-448C-AA06-33DF28FA6FC3}" srcOrd="6" destOrd="0" presId="urn:microsoft.com/office/officeart/2009/3/layout/SpiralPicture"/>
    <dgm:cxn modelId="{E7CB31C5-4284-43AE-8E5D-0D83CE8B606D}" type="presParOf" srcId="{6E4EE534-4D68-448C-AA06-33DF28FA6FC3}" destId="{10A1BF71-868F-4716-9912-B249263C85D0}" srcOrd="0" destOrd="0" presId="urn:microsoft.com/office/officeart/2009/3/layout/SpiralPicture"/>
    <dgm:cxn modelId="{6A8C30D9-7995-4617-89A8-C5ACA0206A98}" type="presParOf" srcId="{6E4EE534-4D68-448C-AA06-33DF28FA6FC3}" destId="{75909D55-F9F2-458E-943C-F2B1420D975F}" srcOrd="1" destOrd="0" presId="urn:microsoft.com/office/officeart/2009/3/layout/SpiralPicture"/>
    <dgm:cxn modelId="{23E27DA1-3C0C-43E5-B4DE-C63FFFD42AAA}" type="presParOf" srcId="{6E4EE534-4D68-448C-AA06-33DF28FA6FC3}" destId="{875C200F-EBD7-4B0A-9470-4297210A5D15}" srcOrd="2" destOrd="0" presId="urn:microsoft.com/office/officeart/2009/3/layout/SpiralPicture"/>
    <dgm:cxn modelId="{BD2F8712-E6D9-4421-B8C9-2B8CDC058CB5}" type="presParOf" srcId="{6E4EE534-4D68-448C-AA06-33DF28FA6FC3}" destId="{186A6E1F-63ED-4766-9440-5A41F28C3EFA}" srcOrd="3" destOrd="0" presId="urn:microsoft.com/office/officeart/2009/3/layout/SpiralPicture"/>
    <dgm:cxn modelId="{95E6E47D-87CC-408E-A185-56EA8C4BF4D0}" type="presParOf" srcId="{69CB6FB3-DF19-4D57-9E1B-66743AA3B72B}" destId="{52236683-008E-4E1C-9F35-DCFA05FFBE8A}" srcOrd="7" destOrd="0" presId="urn:microsoft.com/office/officeart/2009/3/layout/SpiralPicture"/>
    <dgm:cxn modelId="{708E5073-62A8-4BCB-B2C0-0E9E272974C9}" type="presParOf" srcId="{69CB6FB3-DF19-4D57-9E1B-66743AA3B72B}" destId="{E9C0DC7D-C64F-4912-AF52-6EE2EE9B06BD}" srcOrd="8" destOrd="0" presId="urn:microsoft.com/office/officeart/2009/3/layout/SpiralPicture"/>
    <dgm:cxn modelId="{C20093F1-7239-4D63-AEC1-78352A471B99}" type="presParOf" srcId="{E9C0DC7D-C64F-4912-AF52-6EE2EE9B06BD}" destId="{788F0A45-6FF9-415E-B202-D2BF3D0FAA48}" srcOrd="0" destOrd="0" presId="urn:microsoft.com/office/officeart/2009/3/layout/SpiralPicture"/>
    <dgm:cxn modelId="{0F8D849A-D502-41AB-9D37-0FE64868C9CE}" type="presParOf" srcId="{E9C0DC7D-C64F-4912-AF52-6EE2EE9B06BD}" destId="{9132F79B-1161-4794-9541-05A3ADDB7565}" srcOrd="1" destOrd="0" presId="urn:microsoft.com/office/officeart/2009/3/layout/SpiralPicture"/>
    <dgm:cxn modelId="{95BE9BDA-CBDA-4B6D-BC05-F15E944A134B}" type="presParOf" srcId="{E9C0DC7D-C64F-4912-AF52-6EE2EE9B06BD}" destId="{D322EDBB-14C6-4B09-9862-F38CF3CC1BBC}" srcOrd="2" destOrd="0" presId="urn:microsoft.com/office/officeart/2009/3/layout/SpiralPicture"/>
    <dgm:cxn modelId="{BE181E12-5C4F-490F-A17E-D9719B9BEB1D}" type="presParOf" srcId="{E9C0DC7D-C64F-4912-AF52-6EE2EE9B06BD}" destId="{0E171FFD-A9DF-44C4-90A3-EB5B04940C88}" srcOrd="3" destOrd="0" presId="urn:microsoft.com/office/officeart/2009/3/layout/SpiralPicture"/>
    <dgm:cxn modelId="{7E8302AE-3BE6-44D8-9ADD-0D929964F4FC}" type="presParOf" srcId="{E9C0DC7D-C64F-4912-AF52-6EE2EE9B06BD}" destId="{82DE861F-8828-44D6-8E1B-62EFB8DA2654}" srcOrd="4" destOrd="0" presId="urn:microsoft.com/office/officeart/2009/3/layout/SpiralPicture"/>
    <dgm:cxn modelId="{BDF077F9-599B-4360-A0BB-988ABECB56C4}" type="presParOf" srcId="{69CB6FB3-DF19-4D57-9E1B-66743AA3B72B}" destId="{DEBCC271-4BE3-4B1A-B22E-303163E5C728}" srcOrd="9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E1D4E1-649F-429E-A7F8-CEC3B6AF2A0F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A5E7D5-A0A4-4D2A-8338-E68D433F6FEC}">
      <dgm:prSet phldrT="[Текст]"/>
      <dgm:spPr/>
      <dgm:t>
        <a:bodyPr/>
        <a:lstStyle/>
        <a:p>
          <a:r>
            <a:rPr lang="ru-RU" dirty="0"/>
            <a:t>Над заданием поработали</a:t>
          </a:r>
        </a:p>
      </dgm:t>
    </dgm:pt>
    <dgm:pt modelId="{800A73CD-CDD4-4DFE-9621-973CE1DE9FDB}" type="parTrans" cxnId="{633ED4AE-5BB3-435D-BC98-7D9BB07113D9}">
      <dgm:prSet/>
      <dgm:spPr/>
      <dgm:t>
        <a:bodyPr/>
        <a:lstStyle/>
        <a:p>
          <a:endParaRPr lang="ru-RU"/>
        </a:p>
      </dgm:t>
    </dgm:pt>
    <dgm:pt modelId="{CC9695BB-FBA0-4E2F-801F-EFA20104557E}" type="sibTrans" cxnId="{633ED4AE-5BB3-435D-BC98-7D9BB07113D9}">
      <dgm:prSet/>
      <dgm:spPr/>
      <dgm:t>
        <a:bodyPr/>
        <a:lstStyle/>
        <a:p>
          <a:endParaRPr lang="ru-RU"/>
        </a:p>
      </dgm:t>
    </dgm:pt>
    <dgm:pt modelId="{6BE4EE17-BAA6-4B22-83AE-0C911D44A934}">
      <dgm:prSet phldrT="[Текст]"/>
      <dgm:spPr/>
      <dgm:t>
        <a:bodyPr/>
        <a:lstStyle/>
        <a:p>
          <a:r>
            <a:rPr lang="ru-RU" dirty="0"/>
            <a:t>Комментарии получили</a:t>
          </a:r>
        </a:p>
      </dgm:t>
    </dgm:pt>
    <dgm:pt modelId="{CC6E9A21-0E5F-4E22-A119-E99406844F8C}" type="parTrans" cxnId="{C526A1B2-BF3D-4752-979F-E6FF435E71ED}">
      <dgm:prSet/>
      <dgm:spPr/>
      <dgm:t>
        <a:bodyPr/>
        <a:lstStyle/>
        <a:p>
          <a:endParaRPr lang="ru-RU"/>
        </a:p>
      </dgm:t>
    </dgm:pt>
    <dgm:pt modelId="{5A55F3B0-8387-4037-9B2B-6A7580253E93}" type="sibTrans" cxnId="{C526A1B2-BF3D-4752-979F-E6FF435E71ED}">
      <dgm:prSet/>
      <dgm:spPr/>
      <dgm:t>
        <a:bodyPr/>
        <a:lstStyle/>
        <a:p>
          <a:endParaRPr lang="ru-RU"/>
        </a:p>
      </dgm:t>
    </dgm:pt>
    <dgm:pt modelId="{432A743C-CB9F-4EC0-9B27-D8775852C3E9}">
      <dgm:prSet phldrT="[Текст]"/>
      <dgm:spPr/>
      <dgm:t>
        <a:bodyPr/>
        <a:lstStyle/>
        <a:p>
          <a:r>
            <a:rPr lang="ru-RU" dirty="0"/>
            <a:t>Задание от </a:t>
          </a:r>
          <a:r>
            <a:rPr lang="ru-RU" dirty="0" err="1"/>
            <a:t>А.Попковой</a:t>
          </a:r>
          <a:r>
            <a:rPr lang="ru-RU" dirty="0"/>
            <a:t> получено</a:t>
          </a:r>
        </a:p>
      </dgm:t>
    </dgm:pt>
    <dgm:pt modelId="{ED456D4E-55A5-4A36-B09E-40235664FC16}" type="sibTrans" cxnId="{D9BA9AC4-E97D-45EF-AFFE-26E6EC1C0286}">
      <dgm:prSet/>
      <dgm:spPr/>
      <dgm:t>
        <a:bodyPr/>
        <a:lstStyle/>
        <a:p>
          <a:endParaRPr lang="ru-RU"/>
        </a:p>
      </dgm:t>
    </dgm:pt>
    <dgm:pt modelId="{B1E91F55-DAB3-4038-9741-FF1DF7BC8A3F}" type="parTrans" cxnId="{D9BA9AC4-E97D-45EF-AFFE-26E6EC1C0286}">
      <dgm:prSet/>
      <dgm:spPr/>
      <dgm:t>
        <a:bodyPr/>
        <a:lstStyle/>
        <a:p>
          <a:endParaRPr lang="ru-RU"/>
        </a:p>
      </dgm:t>
    </dgm:pt>
    <dgm:pt modelId="{6465635A-2986-47D2-907C-528BFFA85F12}" type="pres">
      <dgm:prSet presAssocID="{D4E1D4E1-649F-429E-A7F8-CEC3B6AF2A0F}" presName="rootNode" presStyleCnt="0">
        <dgm:presLayoutVars>
          <dgm:chMax/>
          <dgm:chPref/>
          <dgm:dir/>
          <dgm:animLvl val="lvl"/>
        </dgm:presLayoutVars>
      </dgm:prSet>
      <dgm:spPr/>
    </dgm:pt>
    <dgm:pt modelId="{4C6D26FB-CCF9-4B3C-AEDD-60685006EE14}" type="pres">
      <dgm:prSet presAssocID="{432A743C-CB9F-4EC0-9B27-D8775852C3E9}" presName="composite" presStyleCnt="0"/>
      <dgm:spPr/>
    </dgm:pt>
    <dgm:pt modelId="{0FBCF13D-7956-441D-8A0E-BA60E1E9A4A3}" type="pres">
      <dgm:prSet presAssocID="{432A743C-CB9F-4EC0-9B27-D8775852C3E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8ADE00DC-65CE-4BCF-82FB-5E4F4A2017A8}" type="pres">
      <dgm:prSet presAssocID="{432A743C-CB9F-4EC0-9B27-D8775852C3E9}" presName="Image" presStyleLbl="bgImgPlace1" presStyleIdx="0" presStyleCnt="3" custScaleX="164680" custScaleY="176385"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AC3C8F80-9F8C-4044-B064-F23D5721EA68}" type="pres">
      <dgm:prSet presAssocID="{432A743C-CB9F-4EC0-9B27-D8775852C3E9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679C628D-0A2C-4AD3-B15A-553F62F16130}" type="pres">
      <dgm:prSet presAssocID="{ED456D4E-55A5-4A36-B09E-40235664FC16}" presName="sibTrans" presStyleCnt="0"/>
      <dgm:spPr/>
    </dgm:pt>
    <dgm:pt modelId="{EADF2C82-5C29-4CC5-9C3B-89D1FBC9F71D}" type="pres">
      <dgm:prSet presAssocID="{B9A5E7D5-A0A4-4D2A-8338-E68D433F6FEC}" presName="composite" presStyleCnt="0"/>
      <dgm:spPr/>
    </dgm:pt>
    <dgm:pt modelId="{E0DB920E-8E4F-4323-B6A7-7880AA21013A}" type="pres">
      <dgm:prSet presAssocID="{B9A5E7D5-A0A4-4D2A-8338-E68D433F6FEC}" presName="ParentText" presStyleLbl="node1" presStyleIdx="1" presStyleCnt="3" custLinFactY="392697" custLinFactNeighborX="7160" custLinFactNeighborY="400000">
        <dgm:presLayoutVars>
          <dgm:chMax val="1"/>
          <dgm:chPref val="1"/>
          <dgm:bulletEnabled val="1"/>
        </dgm:presLayoutVars>
      </dgm:prSet>
      <dgm:spPr/>
    </dgm:pt>
    <dgm:pt modelId="{A01EE989-2053-453A-90AB-86566E83DE6E}" type="pres">
      <dgm:prSet presAssocID="{B9A5E7D5-A0A4-4D2A-8338-E68D433F6FEC}" presName="Image" presStyleLbl="bgImgPlace1" presStyleIdx="1" presStyleCnt="3" custScaleX="173818" custScaleY="18547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A6FB29A8-A22B-470A-85D7-A6B2816A4153}" type="pres">
      <dgm:prSet presAssocID="{B9A5E7D5-A0A4-4D2A-8338-E68D433F6FE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7A152BC-29C2-4229-ACFC-86CB045CD710}" type="pres">
      <dgm:prSet presAssocID="{CC9695BB-FBA0-4E2F-801F-EFA20104557E}" presName="sibTrans" presStyleCnt="0"/>
      <dgm:spPr/>
    </dgm:pt>
    <dgm:pt modelId="{9DB6320A-ACA7-4828-94CE-ACC5370979EB}" type="pres">
      <dgm:prSet presAssocID="{6BE4EE17-BAA6-4B22-83AE-0C911D44A934}" presName="composite" presStyleCnt="0"/>
      <dgm:spPr/>
    </dgm:pt>
    <dgm:pt modelId="{906C9514-905C-4464-A98E-DB6DE1756EA5}" type="pres">
      <dgm:prSet presAssocID="{6BE4EE17-BAA6-4B22-83AE-0C911D44A93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E3E4B262-4D88-4BEF-BC24-83EB502219D2}" type="pres">
      <dgm:prSet presAssocID="{6BE4EE17-BAA6-4B22-83AE-0C911D44A934}" presName="Image" presStyleLbl="bgImgPlace1" presStyleIdx="2" presStyleCnt="3" custScaleX="140304" custScaleY="1772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7DA75E5-C772-4EC6-91F2-AB7137A95B9E}" type="pres">
      <dgm:prSet presAssocID="{6BE4EE17-BAA6-4B22-83AE-0C911D44A934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8E3E516-29F8-497C-B0EE-6CB220FEFFF8}" type="presOf" srcId="{432A743C-CB9F-4EC0-9B27-D8775852C3E9}" destId="{0FBCF13D-7956-441D-8A0E-BA60E1E9A4A3}" srcOrd="0" destOrd="0" presId="urn:microsoft.com/office/officeart/2008/layout/TitledPictureBlocks"/>
    <dgm:cxn modelId="{633ED4AE-5BB3-435D-BC98-7D9BB07113D9}" srcId="{D4E1D4E1-649F-429E-A7F8-CEC3B6AF2A0F}" destId="{B9A5E7D5-A0A4-4D2A-8338-E68D433F6FEC}" srcOrd="1" destOrd="0" parTransId="{800A73CD-CDD4-4DFE-9621-973CE1DE9FDB}" sibTransId="{CC9695BB-FBA0-4E2F-801F-EFA20104557E}"/>
    <dgm:cxn modelId="{C526A1B2-BF3D-4752-979F-E6FF435E71ED}" srcId="{D4E1D4E1-649F-429E-A7F8-CEC3B6AF2A0F}" destId="{6BE4EE17-BAA6-4B22-83AE-0C911D44A934}" srcOrd="2" destOrd="0" parTransId="{CC6E9A21-0E5F-4E22-A119-E99406844F8C}" sibTransId="{5A55F3B0-8387-4037-9B2B-6A7580253E93}"/>
    <dgm:cxn modelId="{D9BA9AC4-E97D-45EF-AFFE-26E6EC1C0286}" srcId="{D4E1D4E1-649F-429E-A7F8-CEC3B6AF2A0F}" destId="{432A743C-CB9F-4EC0-9B27-D8775852C3E9}" srcOrd="0" destOrd="0" parTransId="{B1E91F55-DAB3-4038-9741-FF1DF7BC8A3F}" sibTransId="{ED456D4E-55A5-4A36-B09E-40235664FC16}"/>
    <dgm:cxn modelId="{46CCFECF-182C-4667-903A-82AED8CF54DB}" type="presOf" srcId="{D4E1D4E1-649F-429E-A7F8-CEC3B6AF2A0F}" destId="{6465635A-2986-47D2-907C-528BFFA85F12}" srcOrd="0" destOrd="0" presId="urn:microsoft.com/office/officeart/2008/layout/TitledPictureBlocks"/>
    <dgm:cxn modelId="{773DD2E0-B61D-43A0-9AD6-74C23FAE849A}" type="presOf" srcId="{B9A5E7D5-A0A4-4D2A-8338-E68D433F6FEC}" destId="{E0DB920E-8E4F-4323-B6A7-7880AA21013A}" srcOrd="0" destOrd="0" presId="urn:microsoft.com/office/officeart/2008/layout/TitledPictureBlocks"/>
    <dgm:cxn modelId="{FF2067E2-AC94-46A8-B635-1CA214F05575}" type="presOf" srcId="{6BE4EE17-BAA6-4B22-83AE-0C911D44A934}" destId="{906C9514-905C-4464-A98E-DB6DE1756EA5}" srcOrd="0" destOrd="0" presId="urn:microsoft.com/office/officeart/2008/layout/TitledPictureBlocks"/>
    <dgm:cxn modelId="{FAD3E4AF-0E89-4AB0-AD18-7128E028B9FB}" type="presParOf" srcId="{6465635A-2986-47D2-907C-528BFFA85F12}" destId="{4C6D26FB-CCF9-4B3C-AEDD-60685006EE14}" srcOrd="0" destOrd="0" presId="urn:microsoft.com/office/officeart/2008/layout/TitledPictureBlocks"/>
    <dgm:cxn modelId="{F3485200-8C3E-4AB1-906A-162E2CFE5CFA}" type="presParOf" srcId="{4C6D26FB-CCF9-4B3C-AEDD-60685006EE14}" destId="{0FBCF13D-7956-441D-8A0E-BA60E1E9A4A3}" srcOrd="0" destOrd="0" presId="urn:microsoft.com/office/officeart/2008/layout/TitledPictureBlocks"/>
    <dgm:cxn modelId="{3E45E14A-A007-47FE-83CB-A20C94212E41}" type="presParOf" srcId="{4C6D26FB-CCF9-4B3C-AEDD-60685006EE14}" destId="{8ADE00DC-65CE-4BCF-82FB-5E4F4A2017A8}" srcOrd="1" destOrd="0" presId="urn:microsoft.com/office/officeart/2008/layout/TitledPictureBlocks"/>
    <dgm:cxn modelId="{0CEDF77D-0EEF-4FBF-8BCE-530D0E13CA63}" type="presParOf" srcId="{4C6D26FB-CCF9-4B3C-AEDD-60685006EE14}" destId="{AC3C8F80-9F8C-4044-B064-F23D5721EA68}" srcOrd="2" destOrd="0" presId="urn:microsoft.com/office/officeart/2008/layout/TitledPictureBlocks"/>
    <dgm:cxn modelId="{DF54808C-D0EA-4EC2-B37D-3601E83555C8}" type="presParOf" srcId="{6465635A-2986-47D2-907C-528BFFA85F12}" destId="{679C628D-0A2C-4AD3-B15A-553F62F16130}" srcOrd="1" destOrd="0" presId="urn:microsoft.com/office/officeart/2008/layout/TitledPictureBlocks"/>
    <dgm:cxn modelId="{7F859402-B25A-45FA-A194-1ECEC556B159}" type="presParOf" srcId="{6465635A-2986-47D2-907C-528BFFA85F12}" destId="{EADF2C82-5C29-4CC5-9C3B-89D1FBC9F71D}" srcOrd="2" destOrd="0" presId="urn:microsoft.com/office/officeart/2008/layout/TitledPictureBlocks"/>
    <dgm:cxn modelId="{528B87CA-9E7F-4CDB-B2EF-BE7A5A0E6CBA}" type="presParOf" srcId="{EADF2C82-5C29-4CC5-9C3B-89D1FBC9F71D}" destId="{E0DB920E-8E4F-4323-B6A7-7880AA21013A}" srcOrd="0" destOrd="0" presId="urn:microsoft.com/office/officeart/2008/layout/TitledPictureBlocks"/>
    <dgm:cxn modelId="{819BD700-0C10-4BB9-A9B4-5B78AF9EF48F}" type="presParOf" srcId="{EADF2C82-5C29-4CC5-9C3B-89D1FBC9F71D}" destId="{A01EE989-2053-453A-90AB-86566E83DE6E}" srcOrd="1" destOrd="0" presId="urn:microsoft.com/office/officeart/2008/layout/TitledPictureBlocks"/>
    <dgm:cxn modelId="{D228E4F0-D6F9-4CA6-A91C-754E8F08B39C}" type="presParOf" srcId="{EADF2C82-5C29-4CC5-9C3B-89D1FBC9F71D}" destId="{A6FB29A8-A22B-470A-85D7-A6B2816A4153}" srcOrd="2" destOrd="0" presId="urn:microsoft.com/office/officeart/2008/layout/TitledPictureBlocks"/>
    <dgm:cxn modelId="{26728DA5-3761-48D7-B06C-72FAF715EF6C}" type="presParOf" srcId="{6465635A-2986-47D2-907C-528BFFA85F12}" destId="{47A152BC-29C2-4229-ACFC-86CB045CD710}" srcOrd="3" destOrd="0" presId="urn:microsoft.com/office/officeart/2008/layout/TitledPictureBlocks"/>
    <dgm:cxn modelId="{6B7424FE-EB0A-4645-BE6F-273BE2F688C2}" type="presParOf" srcId="{6465635A-2986-47D2-907C-528BFFA85F12}" destId="{9DB6320A-ACA7-4828-94CE-ACC5370979EB}" srcOrd="4" destOrd="0" presId="urn:microsoft.com/office/officeart/2008/layout/TitledPictureBlocks"/>
    <dgm:cxn modelId="{8582EDF0-9F2C-461D-9C5E-69EB9BD1FAB8}" type="presParOf" srcId="{9DB6320A-ACA7-4828-94CE-ACC5370979EB}" destId="{906C9514-905C-4464-A98E-DB6DE1756EA5}" srcOrd="0" destOrd="0" presId="urn:microsoft.com/office/officeart/2008/layout/TitledPictureBlocks"/>
    <dgm:cxn modelId="{81FFBFF2-04A4-45CC-A560-938A1CC01234}" type="presParOf" srcId="{9DB6320A-ACA7-4828-94CE-ACC5370979EB}" destId="{E3E4B262-4D88-4BEF-BC24-83EB502219D2}" srcOrd="1" destOrd="0" presId="urn:microsoft.com/office/officeart/2008/layout/TitledPictureBlocks"/>
    <dgm:cxn modelId="{1CD9600F-223A-478E-91F9-C31A7BC72DAC}" type="presParOf" srcId="{9DB6320A-ACA7-4828-94CE-ACC5370979EB}" destId="{77DA75E5-C772-4EC6-91F2-AB7137A95B9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1462E5-A478-4DE6-8C07-050D807A7474}" type="doc">
      <dgm:prSet loTypeId="urn:microsoft.com/office/officeart/2009/3/layout/Spiral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96AC9-F764-40E4-A704-E9AA2F6E98E4}">
      <dgm:prSet/>
      <dgm:spPr/>
      <dgm:t>
        <a:bodyPr/>
        <a:lstStyle/>
        <a:p>
          <a:endParaRPr lang="ru-RU"/>
        </a:p>
      </dgm:t>
    </dgm:pt>
    <dgm:pt modelId="{352961AC-96B8-4366-951F-45A7DEB1932E}" type="parTrans" cxnId="{7FA5D6FB-7961-4325-B898-4555CAF356F0}">
      <dgm:prSet/>
      <dgm:spPr/>
      <dgm:t>
        <a:bodyPr/>
        <a:lstStyle/>
        <a:p>
          <a:endParaRPr lang="ru-RU"/>
        </a:p>
      </dgm:t>
    </dgm:pt>
    <dgm:pt modelId="{62AF3970-9726-4BDA-A765-A02DB852B621}" type="sibTrans" cxnId="{7FA5D6FB-7961-4325-B898-4555CAF356F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4F0FF40E-26D5-4288-9B97-ACA32BF01644}">
      <dgm:prSet/>
      <dgm:spPr/>
      <dgm:t>
        <a:bodyPr/>
        <a:lstStyle/>
        <a:p>
          <a:endParaRPr lang="ru-RU"/>
        </a:p>
      </dgm:t>
    </dgm:pt>
    <dgm:pt modelId="{C1E9292D-94B8-459E-8CF5-562E21BFA2F9}" type="parTrans" cxnId="{2E886300-4BC7-4BFD-877E-1AE8773712B8}">
      <dgm:prSet/>
      <dgm:spPr/>
      <dgm:t>
        <a:bodyPr/>
        <a:lstStyle/>
        <a:p>
          <a:endParaRPr lang="ru-RU"/>
        </a:p>
      </dgm:t>
    </dgm:pt>
    <dgm:pt modelId="{5171732A-1B93-40AA-A6A9-8591555336B0}" type="sibTrans" cxnId="{2E886300-4BC7-4BFD-877E-1AE8773712B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F96FCBBC-5D6A-4661-B80E-3076FFAFB727}">
      <dgm:prSet/>
      <dgm:spPr/>
      <dgm:t>
        <a:bodyPr/>
        <a:lstStyle/>
        <a:p>
          <a:endParaRPr lang="ru-RU"/>
        </a:p>
      </dgm:t>
    </dgm:pt>
    <dgm:pt modelId="{8B029807-584B-4C26-83AA-E92553160356}" type="parTrans" cxnId="{C6B8AA0A-FDFF-4BA2-8E07-E01316854D57}">
      <dgm:prSet/>
      <dgm:spPr/>
      <dgm:t>
        <a:bodyPr/>
        <a:lstStyle/>
        <a:p>
          <a:endParaRPr lang="ru-RU"/>
        </a:p>
      </dgm:t>
    </dgm:pt>
    <dgm:pt modelId="{62BE37CB-D420-47C6-AAF9-C4194090703B}" type="sibTrans" cxnId="{C6B8AA0A-FDFF-4BA2-8E07-E01316854D5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1FA897E0-AE23-444A-9E05-1CE125DDC8EF}">
      <dgm:prSet/>
      <dgm:spPr/>
      <dgm:t>
        <a:bodyPr/>
        <a:lstStyle/>
        <a:p>
          <a:endParaRPr lang="ru-RU"/>
        </a:p>
      </dgm:t>
    </dgm:pt>
    <dgm:pt modelId="{C2DBE348-409C-42BD-9230-208AA8BBDC16}" type="parTrans" cxnId="{C5177D26-A12B-4202-8E2D-FAE66B808A17}">
      <dgm:prSet/>
      <dgm:spPr/>
      <dgm:t>
        <a:bodyPr/>
        <a:lstStyle/>
        <a:p>
          <a:endParaRPr lang="ru-RU"/>
        </a:p>
      </dgm:t>
    </dgm:pt>
    <dgm:pt modelId="{45C55787-BF36-4FD6-9970-BF31EAB2F1B0}" type="sibTrans" cxnId="{C5177D26-A12B-4202-8E2D-FAE66B808A17}">
      <dgm:prSet/>
      <dgm:spPr>
        <a:blipFill>
          <a:blip xmlns:r="http://schemas.openxmlformats.org/officeDocument/2006/relationships" r:embed="rId4"/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2B3341B8-A8C5-4D44-BFDC-9BE693FA3B4B}">
      <dgm:prSet/>
      <dgm:spPr/>
      <dgm:t>
        <a:bodyPr/>
        <a:lstStyle/>
        <a:p>
          <a:endParaRPr lang="ru-RU"/>
        </a:p>
      </dgm:t>
    </dgm:pt>
    <dgm:pt modelId="{EFB3C515-B3C7-4F77-8748-938626CD3AA8}" type="parTrans" cxnId="{CF0FCBFB-DC84-4910-9F44-C9E8A2486CB0}">
      <dgm:prSet/>
      <dgm:spPr/>
      <dgm:t>
        <a:bodyPr/>
        <a:lstStyle/>
        <a:p>
          <a:endParaRPr lang="ru-RU"/>
        </a:p>
      </dgm:t>
    </dgm:pt>
    <dgm:pt modelId="{63BDC8BA-71DD-4C0E-94CB-53F3EF2947C7}" type="sibTrans" cxnId="{CF0FCBFB-DC84-4910-9F44-C9E8A2486CB0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B7019F9E-B4BC-485E-8242-539896590D12}" type="pres">
      <dgm:prSet presAssocID="{A91462E5-A478-4DE6-8C07-050D807A7474}" presName="Name0" presStyleCnt="0">
        <dgm:presLayoutVars>
          <dgm:chMax val="5"/>
          <dgm:dir/>
        </dgm:presLayoutVars>
      </dgm:prSet>
      <dgm:spPr/>
    </dgm:pt>
    <dgm:pt modelId="{677B81BC-E280-464A-AFC0-7586EF018988}" type="pres">
      <dgm:prSet presAssocID="{A91462E5-A478-4DE6-8C07-050D807A7474}" presName="picts" presStyleCnt="0"/>
      <dgm:spPr/>
    </dgm:pt>
    <dgm:pt modelId="{C296B010-532D-4B6F-A679-CCAAAFBC947A}" type="pres">
      <dgm:prSet presAssocID="{A91462E5-A478-4DE6-8C07-050D807A7474}" presName="space1" presStyleCnt="0"/>
      <dgm:spPr/>
    </dgm:pt>
    <dgm:pt modelId="{7582AA6A-54E1-4CA9-9A78-7DEC2407E11C}" type="pres">
      <dgm:prSet presAssocID="{A91462E5-A478-4DE6-8C07-050D807A7474}" presName="space2" presStyleCnt="0"/>
      <dgm:spPr/>
    </dgm:pt>
    <dgm:pt modelId="{FAFDDD8A-89B5-45A3-8ADD-6A25B85A70C4}" type="pres">
      <dgm:prSet presAssocID="{62AF3970-9726-4BDA-A765-A02DB852B621}" presName="pictA1" presStyleCnt="0"/>
      <dgm:spPr/>
    </dgm:pt>
    <dgm:pt modelId="{22C0C1EE-2BF7-4FBE-ACD3-E97416CAA811}" type="pres">
      <dgm:prSet presAssocID="{62AF3970-9726-4BDA-A765-A02DB852B621}" presName="imageRepeatNode" presStyleLbl="alignNode1" presStyleIdx="0" presStyleCnt="5"/>
      <dgm:spPr/>
    </dgm:pt>
    <dgm:pt modelId="{B94913F6-C5F3-4CA5-9559-7D70471C164E}" type="pres">
      <dgm:prSet presAssocID="{62AF3970-9726-4BDA-A765-A02DB852B621}" presName="oneDotPict" presStyleCnt="0"/>
      <dgm:spPr/>
    </dgm:pt>
    <dgm:pt modelId="{9200BC84-4606-44DC-B9AE-4BDA28B107A2}" type="pres">
      <dgm:prSet presAssocID="{62AF3970-9726-4BDA-A765-A02DB852B621}" presName="dotPict_11" presStyleLbl="solidFgAcc1" presStyleIdx="0" presStyleCnt="30"/>
      <dgm:spPr/>
    </dgm:pt>
    <dgm:pt modelId="{5F538D43-9C21-45F5-9892-F9298855B84A}" type="pres">
      <dgm:prSet presAssocID="{5171732A-1B93-40AA-A6A9-8591555336B0}" presName="pictA2" presStyleCnt="0"/>
      <dgm:spPr/>
    </dgm:pt>
    <dgm:pt modelId="{F009800B-188F-4CBA-9936-53A62C57574E}" type="pres">
      <dgm:prSet presAssocID="{5171732A-1B93-40AA-A6A9-8591555336B0}" presName="imageRepeatNode" presStyleLbl="alignNode1" presStyleIdx="1" presStyleCnt="5"/>
      <dgm:spPr/>
    </dgm:pt>
    <dgm:pt modelId="{DC6BC334-7F87-431D-9611-2DF30157D36F}" type="pres">
      <dgm:prSet presAssocID="{5171732A-1B93-40AA-A6A9-8591555336B0}" presName="twoDotsPict" presStyleCnt="0"/>
      <dgm:spPr/>
    </dgm:pt>
    <dgm:pt modelId="{F6B892EA-F5BE-411A-A519-E0EA70A85968}" type="pres">
      <dgm:prSet presAssocID="{5171732A-1B93-40AA-A6A9-8591555336B0}" presName="dotPict_21" presStyleLbl="solidFgAcc1" presStyleIdx="1" presStyleCnt="30"/>
      <dgm:spPr/>
    </dgm:pt>
    <dgm:pt modelId="{3EE40763-FC86-41BA-8CE0-E6D31A839F1C}" type="pres">
      <dgm:prSet presAssocID="{5171732A-1B93-40AA-A6A9-8591555336B0}" presName="dotPict_22" presStyleLbl="solidFgAcc1" presStyleIdx="2" presStyleCnt="30"/>
      <dgm:spPr/>
    </dgm:pt>
    <dgm:pt modelId="{29510CA2-F52F-4868-97AF-F2F2F0FFB591}" type="pres">
      <dgm:prSet presAssocID="{62BE37CB-D420-47C6-AAF9-C4194090703B}" presName="pictA3" presStyleCnt="0"/>
      <dgm:spPr/>
    </dgm:pt>
    <dgm:pt modelId="{748B48EF-3A09-4888-A900-772951481CC0}" type="pres">
      <dgm:prSet presAssocID="{62BE37CB-D420-47C6-AAF9-C4194090703B}" presName="imageRepeatNode" presStyleLbl="alignNode1" presStyleIdx="2" presStyleCnt="5"/>
      <dgm:spPr/>
    </dgm:pt>
    <dgm:pt modelId="{B84BDB6F-C322-4A11-87C4-77FC22814378}" type="pres">
      <dgm:prSet presAssocID="{62BE37CB-D420-47C6-AAF9-C4194090703B}" presName="threeDotsPict" presStyleCnt="0"/>
      <dgm:spPr/>
    </dgm:pt>
    <dgm:pt modelId="{20EFD50B-1969-484D-85D9-61019B2643F3}" type="pres">
      <dgm:prSet presAssocID="{62BE37CB-D420-47C6-AAF9-C4194090703B}" presName="dotPict_31" presStyleLbl="solidFgAcc1" presStyleIdx="3" presStyleCnt="30"/>
      <dgm:spPr/>
    </dgm:pt>
    <dgm:pt modelId="{B1425F90-D048-4BCF-8A53-ACD25F33434A}" type="pres">
      <dgm:prSet presAssocID="{62BE37CB-D420-47C6-AAF9-C4194090703B}" presName="dotPict_32" presStyleLbl="solidFgAcc1" presStyleIdx="4" presStyleCnt="30"/>
      <dgm:spPr/>
    </dgm:pt>
    <dgm:pt modelId="{7C8F01FC-CBCC-49F6-ABE0-292CD1A8ED45}" type="pres">
      <dgm:prSet presAssocID="{62BE37CB-D420-47C6-AAF9-C4194090703B}" presName="dotPict_33" presStyleLbl="solidFgAcc1" presStyleIdx="5" presStyleCnt="30"/>
      <dgm:spPr/>
    </dgm:pt>
    <dgm:pt modelId="{E6090B67-03FB-4C00-B00D-68E2E9EDCABA}" type="pres">
      <dgm:prSet presAssocID="{45C55787-BF36-4FD6-9970-BF31EAB2F1B0}" presName="pictA4" presStyleCnt="0"/>
      <dgm:spPr/>
    </dgm:pt>
    <dgm:pt modelId="{B95D30FA-2B39-4E40-B9D5-7EFECE7EDF41}" type="pres">
      <dgm:prSet presAssocID="{45C55787-BF36-4FD6-9970-BF31EAB2F1B0}" presName="imageRepeatNode" presStyleLbl="alignNode1" presStyleIdx="3" presStyleCnt="5"/>
      <dgm:spPr/>
    </dgm:pt>
    <dgm:pt modelId="{3BD65A63-9F2B-405A-9BE4-44EB89DA8C6A}" type="pres">
      <dgm:prSet presAssocID="{45C55787-BF36-4FD6-9970-BF31EAB2F1B0}" presName="fourDotsPict" presStyleCnt="0"/>
      <dgm:spPr/>
    </dgm:pt>
    <dgm:pt modelId="{0317009D-CE37-4253-A71F-615A746AE57F}" type="pres">
      <dgm:prSet presAssocID="{45C55787-BF36-4FD6-9970-BF31EAB2F1B0}" presName="dotPict_41" presStyleLbl="solidFgAcc1" presStyleIdx="6" presStyleCnt="30"/>
      <dgm:spPr/>
    </dgm:pt>
    <dgm:pt modelId="{4F263F86-1B64-4B06-94B1-7B2A9783B227}" type="pres">
      <dgm:prSet presAssocID="{45C55787-BF36-4FD6-9970-BF31EAB2F1B0}" presName="dotPict_42" presStyleLbl="solidFgAcc1" presStyleIdx="7" presStyleCnt="30"/>
      <dgm:spPr/>
    </dgm:pt>
    <dgm:pt modelId="{8FAA087E-B1BC-456A-9138-FA38BB6DD731}" type="pres">
      <dgm:prSet presAssocID="{45C55787-BF36-4FD6-9970-BF31EAB2F1B0}" presName="dotPict_43" presStyleLbl="solidFgAcc1" presStyleIdx="8" presStyleCnt="30"/>
      <dgm:spPr/>
    </dgm:pt>
    <dgm:pt modelId="{AF1D9E37-F014-4831-9923-10C0B4E8B69D}" type="pres">
      <dgm:prSet presAssocID="{45C55787-BF36-4FD6-9970-BF31EAB2F1B0}" presName="dotPict_44" presStyleLbl="solidFgAcc1" presStyleIdx="9" presStyleCnt="30"/>
      <dgm:spPr/>
    </dgm:pt>
    <dgm:pt modelId="{C6A06E52-64DA-4B2D-9292-395FBBFA17A2}" type="pres">
      <dgm:prSet presAssocID="{63BDC8BA-71DD-4C0E-94CB-53F3EF2947C7}" presName="pictA5" presStyleCnt="0"/>
      <dgm:spPr/>
    </dgm:pt>
    <dgm:pt modelId="{E87376DD-333B-478E-B0F3-54DE11940A00}" type="pres">
      <dgm:prSet presAssocID="{63BDC8BA-71DD-4C0E-94CB-53F3EF2947C7}" presName="imageRepeatNode" presStyleLbl="alignNode1" presStyleIdx="4" presStyleCnt="5"/>
      <dgm:spPr/>
    </dgm:pt>
    <dgm:pt modelId="{8E217191-A4CF-48B8-BE0C-69A33114B6D4}" type="pres">
      <dgm:prSet presAssocID="{63BDC8BA-71DD-4C0E-94CB-53F3EF2947C7}" presName="fiveDotsPict" presStyleCnt="0"/>
      <dgm:spPr/>
    </dgm:pt>
    <dgm:pt modelId="{A2B1B8AB-3A96-493C-A272-603E87580063}" type="pres">
      <dgm:prSet presAssocID="{63BDC8BA-71DD-4C0E-94CB-53F3EF2947C7}" presName="dotPict_51" presStyleLbl="solidFgAcc1" presStyleIdx="10" presStyleCnt="30"/>
      <dgm:spPr/>
    </dgm:pt>
    <dgm:pt modelId="{B002062D-BF5B-4913-B4AB-C05423439CC4}" type="pres">
      <dgm:prSet presAssocID="{63BDC8BA-71DD-4C0E-94CB-53F3EF2947C7}" presName="dotPict_52" presStyleLbl="solidFgAcc1" presStyleIdx="11" presStyleCnt="30"/>
      <dgm:spPr/>
    </dgm:pt>
    <dgm:pt modelId="{F213DB56-46BB-4600-9C3E-1083F80B6D81}" type="pres">
      <dgm:prSet presAssocID="{63BDC8BA-71DD-4C0E-94CB-53F3EF2947C7}" presName="dotPict_53" presStyleLbl="solidFgAcc1" presStyleIdx="12" presStyleCnt="30"/>
      <dgm:spPr/>
    </dgm:pt>
    <dgm:pt modelId="{493EF6EF-CAEA-4084-8156-F7A754C7BF77}" type="pres">
      <dgm:prSet presAssocID="{63BDC8BA-71DD-4C0E-94CB-53F3EF2947C7}" presName="dotPict_54" presStyleLbl="solidFgAcc1" presStyleIdx="13" presStyleCnt="30"/>
      <dgm:spPr/>
    </dgm:pt>
    <dgm:pt modelId="{DE02C8D8-9387-4F05-959E-80CC61793C42}" type="pres">
      <dgm:prSet presAssocID="{63BDC8BA-71DD-4C0E-94CB-53F3EF2947C7}" presName="dotPict_55" presStyleLbl="solidFgAcc1" presStyleIdx="14" presStyleCnt="30"/>
      <dgm:spPr/>
    </dgm:pt>
    <dgm:pt modelId="{B23CBD33-CC40-4ABC-9B73-19F745F5C273}" type="pres">
      <dgm:prSet presAssocID="{A91462E5-A478-4DE6-8C07-050D807A7474}" presName="txLine" presStyleCnt="0"/>
      <dgm:spPr/>
    </dgm:pt>
    <dgm:pt modelId="{0EBAB41C-49AB-4C12-AF6F-3BD5F8D48413}" type="pres">
      <dgm:prSet presAssocID="{44896AC9-F764-40E4-A704-E9AA2F6E98E4}" presName="oneDotTx" presStyleCnt="0"/>
      <dgm:spPr/>
    </dgm:pt>
    <dgm:pt modelId="{3A65BC6A-FAA6-480B-86C9-CEE5ED97AABB}" type="pres">
      <dgm:prSet presAssocID="{44896AC9-F764-40E4-A704-E9AA2F6E98E4}" presName="dotTx_11" presStyleLbl="solidFgAcc1" presStyleIdx="15" presStyleCnt="30"/>
      <dgm:spPr/>
    </dgm:pt>
    <dgm:pt modelId="{59FE35AA-E2BF-4320-BAFD-6E5672125BC9}" type="pres">
      <dgm:prSet presAssocID="{44896AC9-F764-40E4-A704-E9AA2F6E98E4}" presName="Name37" presStyleLbl="revTx" presStyleIdx="0" presStyleCnt="5">
        <dgm:presLayoutVars>
          <dgm:bulletEnabled val="1"/>
        </dgm:presLayoutVars>
      </dgm:prSet>
      <dgm:spPr/>
    </dgm:pt>
    <dgm:pt modelId="{0903A9ED-F1BD-40D9-8C2F-6EAF10F76F77}" type="pres">
      <dgm:prSet presAssocID="{4F0FF40E-26D5-4288-9B97-ACA32BF01644}" presName="twoDotsTx" presStyleCnt="0"/>
      <dgm:spPr/>
    </dgm:pt>
    <dgm:pt modelId="{337BCE12-BAC2-40C3-8355-23DCD11C6152}" type="pres">
      <dgm:prSet presAssocID="{4F0FF40E-26D5-4288-9B97-ACA32BF01644}" presName="dotTx_21" presStyleLbl="solidFgAcc1" presStyleIdx="16" presStyleCnt="30"/>
      <dgm:spPr/>
    </dgm:pt>
    <dgm:pt modelId="{0E465EA9-58AF-4D9E-B2B2-2A5C5276C05C}" type="pres">
      <dgm:prSet presAssocID="{4F0FF40E-26D5-4288-9B97-ACA32BF01644}" presName="dotTx_22" presStyleLbl="solidFgAcc1" presStyleIdx="17" presStyleCnt="30"/>
      <dgm:spPr/>
    </dgm:pt>
    <dgm:pt modelId="{5B56A121-5199-4C88-88F4-BFF3A2A5F9C1}" type="pres">
      <dgm:prSet presAssocID="{4F0FF40E-26D5-4288-9B97-ACA32BF01644}" presName="Name39" presStyleLbl="revTx" presStyleIdx="1" presStyleCnt="5">
        <dgm:presLayoutVars>
          <dgm:bulletEnabled val="1"/>
        </dgm:presLayoutVars>
      </dgm:prSet>
      <dgm:spPr/>
    </dgm:pt>
    <dgm:pt modelId="{F4B51FCE-2E30-43BF-AF94-F2E1B4B80A66}" type="pres">
      <dgm:prSet presAssocID="{F96FCBBC-5D6A-4661-B80E-3076FFAFB727}" presName="threeDotsTx" presStyleCnt="0"/>
      <dgm:spPr/>
    </dgm:pt>
    <dgm:pt modelId="{3FB5E02F-D5A1-4C03-BD08-D47D68A62BCF}" type="pres">
      <dgm:prSet presAssocID="{F96FCBBC-5D6A-4661-B80E-3076FFAFB727}" presName="dotTx_31" presStyleLbl="solidFgAcc1" presStyleIdx="18" presStyleCnt="30"/>
      <dgm:spPr/>
    </dgm:pt>
    <dgm:pt modelId="{000644A8-8296-4AC5-BD42-DED79E622690}" type="pres">
      <dgm:prSet presAssocID="{F96FCBBC-5D6A-4661-B80E-3076FFAFB727}" presName="dotTx_32" presStyleLbl="solidFgAcc1" presStyleIdx="19" presStyleCnt="30"/>
      <dgm:spPr/>
    </dgm:pt>
    <dgm:pt modelId="{190B83B3-8B1A-4D1B-B626-16A7D214812E}" type="pres">
      <dgm:prSet presAssocID="{F96FCBBC-5D6A-4661-B80E-3076FFAFB727}" presName="dotTx_33" presStyleLbl="solidFgAcc1" presStyleIdx="20" presStyleCnt="30"/>
      <dgm:spPr/>
    </dgm:pt>
    <dgm:pt modelId="{08D4D881-3E03-4821-AC31-671CBEDC4B03}" type="pres">
      <dgm:prSet presAssocID="{F96FCBBC-5D6A-4661-B80E-3076FFAFB727}" presName="Name41" presStyleLbl="revTx" presStyleIdx="2" presStyleCnt="5">
        <dgm:presLayoutVars>
          <dgm:bulletEnabled val="1"/>
        </dgm:presLayoutVars>
      </dgm:prSet>
      <dgm:spPr/>
    </dgm:pt>
    <dgm:pt modelId="{312240BC-A1EC-4FA2-8779-EFF7D7F9A881}" type="pres">
      <dgm:prSet presAssocID="{1FA897E0-AE23-444A-9E05-1CE125DDC8EF}" presName="fourDotsTx" presStyleCnt="0"/>
      <dgm:spPr/>
    </dgm:pt>
    <dgm:pt modelId="{78EC6828-787E-4AEB-854D-8995B066312E}" type="pres">
      <dgm:prSet presAssocID="{1FA897E0-AE23-444A-9E05-1CE125DDC8EF}" presName="dotTx_41" presStyleLbl="solidFgAcc1" presStyleIdx="21" presStyleCnt="30"/>
      <dgm:spPr/>
    </dgm:pt>
    <dgm:pt modelId="{EBC3E680-414E-456E-B1CE-8943AB8F7325}" type="pres">
      <dgm:prSet presAssocID="{1FA897E0-AE23-444A-9E05-1CE125DDC8EF}" presName="dotTx_42" presStyleLbl="solidFgAcc1" presStyleIdx="22" presStyleCnt="30"/>
      <dgm:spPr/>
    </dgm:pt>
    <dgm:pt modelId="{A649655D-2780-4DCB-8A17-0A7A79DBC9D9}" type="pres">
      <dgm:prSet presAssocID="{1FA897E0-AE23-444A-9E05-1CE125DDC8EF}" presName="dotTx_43" presStyleLbl="solidFgAcc1" presStyleIdx="23" presStyleCnt="30"/>
      <dgm:spPr/>
    </dgm:pt>
    <dgm:pt modelId="{B49854E2-1092-4567-9A7F-06BEB0947897}" type="pres">
      <dgm:prSet presAssocID="{1FA897E0-AE23-444A-9E05-1CE125DDC8EF}" presName="dotTx_44" presStyleLbl="solidFgAcc1" presStyleIdx="24" presStyleCnt="30"/>
      <dgm:spPr/>
    </dgm:pt>
    <dgm:pt modelId="{2460A7DF-E5B2-4A8A-8994-EFBB5CB7C1F4}" type="pres">
      <dgm:prSet presAssocID="{1FA897E0-AE23-444A-9E05-1CE125DDC8EF}" presName="Name43" presStyleLbl="revTx" presStyleIdx="3" presStyleCnt="5">
        <dgm:presLayoutVars>
          <dgm:bulletEnabled val="1"/>
        </dgm:presLayoutVars>
      </dgm:prSet>
      <dgm:spPr/>
    </dgm:pt>
    <dgm:pt modelId="{520A2FAA-3AEF-4C4A-9F24-F2965BB8F63B}" type="pres">
      <dgm:prSet presAssocID="{2B3341B8-A8C5-4D44-BFDC-9BE693FA3B4B}" presName="fiveDotsTx" presStyleCnt="0"/>
      <dgm:spPr/>
    </dgm:pt>
    <dgm:pt modelId="{8F13D438-BC59-4F94-B94C-5C0D393A2E40}" type="pres">
      <dgm:prSet presAssocID="{2B3341B8-A8C5-4D44-BFDC-9BE693FA3B4B}" presName="dotTx_51" presStyleLbl="solidFgAcc1" presStyleIdx="25" presStyleCnt="30"/>
      <dgm:spPr/>
    </dgm:pt>
    <dgm:pt modelId="{82A24E29-C25A-4CA7-9CC2-A154574125AF}" type="pres">
      <dgm:prSet presAssocID="{2B3341B8-A8C5-4D44-BFDC-9BE693FA3B4B}" presName="dotTx_52" presStyleLbl="solidFgAcc1" presStyleIdx="26" presStyleCnt="30"/>
      <dgm:spPr/>
    </dgm:pt>
    <dgm:pt modelId="{9980F621-35D4-4DD3-A358-8422084ED4F9}" type="pres">
      <dgm:prSet presAssocID="{2B3341B8-A8C5-4D44-BFDC-9BE693FA3B4B}" presName="dotTx_53" presStyleLbl="solidFgAcc1" presStyleIdx="27" presStyleCnt="30"/>
      <dgm:spPr/>
    </dgm:pt>
    <dgm:pt modelId="{872C3BB3-4023-4CE7-96E4-D3F0C9554273}" type="pres">
      <dgm:prSet presAssocID="{2B3341B8-A8C5-4D44-BFDC-9BE693FA3B4B}" presName="dotTx_54" presStyleLbl="solidFgAcc1" presStyleIdx="28" presStyleCnt="30"/>
      <dgm:spPr/>
    </dgm:pt>
    <dgm:pt modelId="{EE59F670-2413-40D5-AA1F-B24BB5AE84AE}" type="pres">
      <dgm:prSet presAssocID="{2B3341B8-A8C5-4D44-BFDC-9BE693FA3B4B}" presName="dotTx_55" presStyleLbl="solidFgAcc1" presStyleIdx="29" presStyleCnt="30"/>
      <dgm:spPr/>
    </dgm:pt>
    <dgm:pt modelId="{6210E5C0-250B-4765-8BE3-62B7CDA53407}" type="pres">
      <dgm:prSet presAssocID="{2B3341B8-A8C5-4D44-BFDC-9BE693FA3B4B}" presName="Name45" presStyleLbl="revTx" presStyleIdx="4" presStyleCnt="5">
        <dgm:presLayoutVars>
          <dgm:bulletEnabled val="1"/>
        </dgm:presLayoutVars>
      </dgm:prSet>
      <dgm:spPr/>
    </dgm:pt>
  </dgm:ptLst>
  <dgm:cxnLst>
    <dgm:cxn modelId="{2E886300-4BC7-4BFD-877E-1AE8773712B8}" srcId="{A91462E5-A478-4DE6-8C07-050D807A7474}" destId="{4F0FF40E-26D5-4288-9B97-ACA32BF01644}" srcOrd="1" destOrd="0" parTransId="{C1E9292D-94B8-459E-8CF5-562E21BFA2F9}" sibTransId="{5171732A-1B93-40AA-A6A9-8591555336B0}"/>
    <dgm:cxn modelId="{0A250002-BFE5-4C80-9E23-E0E925B7B5B4}" type="presOf" srcId="{44896AC9-F764-40E4-A704-E9AA2F6E98E4}" destId="{59FE35AA-E2BF-4320-BAFD-6E5672125BC9}" srcOrd="0" destOrd="0" presId="urn:microsoft.com/office/officeart/2009/3/layout/SpiralPicture"/>
    <dgm:cxn modelId="{C6B8AA0A-FDFF-4BA2-8E07-E01316854D57}" srcId="{A91462E5-A478-4DE6-8C07-050D807A7474}" destId="{F96FCBBC-5D6A-4661-B80E-3076FFAFB727}" srcOrd="2" destOrd="0" parTransId="{8B029807-584B-4C26-83AA-E92553160356}" sibTransId="{62BE37CB-D420-47C6-AAF9-C4194090703B}"/>
    <dgm:cxn modelId="{AC43F017-30E1-4A7B-A790-99A383FC0D9F}" type="presOf" srcId="{45C55787-BF36-4FD6-9970-BF31EAB2F1B0}" destId="{B95D30FA-2B39-4E40-B9D5-7EFECE7EDF41}" srcOrd="0" destOrd="0" presId="urn:microsoft.com/office/officeart/2009/3/layout/SpiralPicture"/>
    <dgm:cxn modelId="{3CFB9F23-0E1B-47D1-9141-AE54712FFD3F}" type="presOf" srcId="{2B3341B8-A8C5-4D44-BFDC-9BE693FA3B4B}" destId="{6210E5C0-250B-4765-8BE3-62B7CDA53407}" srcOrd="0" destOrd="0" presId="urn:microsoft.com/office/officeart/2009/3/layout/SpiralPicture"/>
    <dgm:cxn modelId="{C5177D26-A12B-4202-8E2D-FAE66B808A17}" srcId="{A91462E5-A478-4DE6-8C07-050D807A7474}" destId="{1FA897E0-AE23-444A-9E05-1CE125DDC8EF}" srcOrd="3" destOrd="0" parTransId="{C2DBE348-409C-42BD-9230-208AA8BBDC16}" sibTransId="{45C55787-BF36-4FD6-9970-BF31EAB2F1B0}"/>
    <dgm:cxn modelId="{3EEA2D28-FFE4-4DB3-A23A-66CA4167F316}" type="presOf" srcId="{1FA897E0-AE23-444A-9E05-1CE125DDC8EF}" destId="{2460A7DF-E5B2-4A8A-8994-EFBB5CB7C1F4}" srcOrd="0" destOrd="0" presId="urn:microsoft.com/office/officeart/2009/3/layout/SpiralPicture"/>
    <dgm:cxn modelId="{9B35342F-06F3-4A7B-A535-86D1489057F6}" type="presOf" srcId="{A91462E5-A478-4DE6-8C07-050D807A7474}" destId="{B7019F9E-B4BC-485E-8242-539896590D12}" srcOrd="0" destOrd="0" presId="urn:microsoft.com/office/officeart/2009/3/layout/SpiralPicture"/>
    <dgm:cxn modelId="{FCF5E54A-6D61-4880-85F1-24577E22A228}" type="presOf" srcId="{62BE37CB-D420-47C6-AAF9-C4194090703B}" destId="{748B48EF-3A09-4888-A900-772951481CC0}" srcOrd="0" destOrd="0" presId="urn:microsoft.com/office/officeart/2009/3/layout/SpiralPicture"/>
    <dgm:cxn modelId="{2F37546C-DC2B-4855-8C76-C6CE5577AC88}" type="presOf" srcId="{63BDC8BA-71DD-4C0E-94CB-53F3EF2947C7}" destId="{E87376DD-333B-478E-B0F3-54DE11940A00}" srcOrd="0" destOrd="0" presId="urn:microsoft.com/office/officeart/2009/3/layout/SpiralPicture"/>
    <dgm:cxn modelId="{5B689BA5-249A-432C-9755-7F3EA2C1B30A}" type="presOf" srcId="{5171732A-1B93-40AA-A6A9-8591555336B0}" destId="{F009800B-188F-4CBA-9936-53A62C57574E}" srcOrd="0" destOrd="0" presId="urn:microsoft.com/office/officeart/2009/3/layout/SpiralPicture"/>
    <dgm:cxn modelId="{49CDACA7-4881-41C7-A4F0-FA01F5483D78}" type="presOf" srcId="{62AF3970-9726-4BDA-A765-A02DB852B621}" destId="{22C0C1EE-2BF7-4FBE-ACD3-E97416CAA811}" srcOrd="0" destOrd="0" presId="urn:microsoft.com/office/officeart/2009/3/layout/SpiralPicture"/>
    <dgm:cxn modelId="{7E9ABDAF-4070-4878-8E18-95EF724948E3}" type="presOf" srcId="{4F0FF40E-26D5-4288-9B97-ACA32BF01644}" destId="{5B56A121-5199-4C88-88F4-BFF3A2A5F9C1}" srcOrd="0" destOrd="0" presId="urn:microsoft.com/office/officeart/2009/3/layout/SpiralPicture"/>
    <dgm:cxn modelId="{C5C69BCD-C5AC-4C08-B5AF-2E6FA3C766C4}" type="presOf" srcId="{F96FCBBC-5D6A-4661-B80E-3076FFAFB727}" destId="{08D4D881-3E03-4821-AC31-671CBEDC4B03}" srcOrd="0" destOrd="0" presId="urn:microsoft.com/office/officeart/2009/3/layout/SpiralPicture"/>
    <dgm:cxn modelId="{CF0FCBFB-DC84-4910-9F44-C9E8A2486CB0}" srcId="{A91462E5-A478-4DE6-8C07-050D807A7474}" destId="{2B3341B8-A8C5-4D44-BFDC-9BE693FA3B4B}" srcOrd="4" destOrd="0" parTransId="{EFB3C515-B3C7-4F77-8748-938626CD3AA8}" sibTransId="{63BDC8BA-71DD-4C0E-94CB-53F3EF2947C7}"/>
    <dgm:cxn modelId="{7FA5D6FB-7961-4325-B898-4555CAF356F0}" srcId="{A91462E5-A478-4DE6-8C07-050D807A7474}" destId="{44896AC9-F764-40E4-A704-E9AA2F6E98E4}" srcOrd="0" destOrd="0" parTransId="{352961AC-96B8-4366-951F-45A7DEB1932E}" sibTransId="{62AF3970-9726-4BDA-A765-A02DB852B621}"/>
    <dgm:cxn modelId="{4ECFB47B-BAB0-43E4-8064-C16C944C02A0}" type="presParOf" srcId="{B7019F9E-B4BC-485E-8242-539896590D12}" destId="{677B81BC-E280-464A-AFC0-7586EF018988}" srcOrd="0" destOrd="0" presId="urn:microsoft.com/office/officeart/2009/3/layout/SpiralPicture"/>
    <dgm:cxn modelId="{B2692434-C453-4933-8E3B-E9D923E6F297}" type="presParOf" srcId="{677B81BC-E280-464A-AFC0-7586EF018988}" destId="{C296B010-532D-4B6F-A679-CCAAAFBC947A}" srcOrd="0" destOrd="0" presId="urn:microsoft.com/office/officeart/2009/3/layout/SpiralPicture"/>
    <dgm:cxn modelId="{C58D1032-2B87-4473-B4DF-DAC16EC15F34}" type="presParOf" srcId="{677B81BC-E280-464A-AFC0-7586EF018988}" destId="{7582AA6A-54E1-4CA9-9A78-7DEC2407E11C}" srcOrd="1" destOrd="0" presId="urn:microsoft.com/office/officeart/2009/3/layout/SpiralPicture"/>
    <dgm:cxn modelId="{DD93A8E4-58F6-4482-820D-9A058BE78DD7}" type="presParOf" srcId="{677B81BC-E280-464A-AFC0-7586EF018988}" destId="{FAFDDD8A-89B5-45A3-8ADD-6A25B85A70C4}" srcOrd="2" destOrd="0" presId="urn:microsoft.com/office/officeart/2009/3/layout/SpiralPicture"/>
    <dgm:cxn modelId="{173AA80D-256A-4DE6-8576-0DA72219A665}" type="presParOf" srcId="{FAFDDD8A-89B5-45A3-8ADD-6A25B85A70C4}" destId="{22C0C1EE-2BF7-4FBE-ACD3-E97416CAA811}" srcOrd="0" destOrd="0" presId="urn:microsoft.com/office/officeart/2009/3/layout/SpiralPicture"/>
    <dgm:cxn modelId="{2E75B482-6EAA-4D1D-8E99-C26E67438E27}" type="presParOf" srcId="{677B81BC-E280-464A-AFC0-7586EF018988}" destId="{B94913F6-C5F3-4CA5-9559-7D70471C164E}" srcOrd="3" destOrd="0" presId="urn:microsoft.com/office/officeart/2009/3/layout/SpiralPicture"/>
    <dgm:cxn modelId="{84CFA883-C7D5-4AAF-B138-58D75F448D31}" type="presParOf" srcId="{B94913F6-C5F3-4CA5-9559-7D70471C164E}" destId="{9200BC84-4606-44DC-B9AE-4BDA28B107A2}" srcOrd="0" destOrd="0" presId="urn:microsoft.com/office/officeart/2009/3/layout/SpiralPicture"/>
    <dgm:cxn modelId="{CF9136B4-826E-42AF-90F5-9ED9DD82BCFC}" type="presParOf" srcId="{677B81BC-E280-464A-AFC0-7586EF018988}" destId="{5F538D43-9C21-45F5-9892-F9298855B84A}" srcOrd="4" destOrd="0" presId="urn:microsoft.com/office/officeart/2009/3/layout/SpiralPicture"/>
    <dgm:cxn modelId="{BCF1D2F1-7A7E-429C-A787-DDF7D985C89F}" type="presParOf" srcId="{5F538D43-9C21-45F5-9892-F9298855B84A}" destId="{F009800B-188F-4CBA-9936-53A62C57574E}" srcOrd="0" destOrd="0" presId="urn:microsoft.com/office/officeart/2009/3/layout/SpiralPicture"/>
    <dgm:cxn modelId="{DD7A3CCE-0434-4DAD-A361-5D6086893590}" type="presParOf" srcId="{677B81BC-E280-464A-AFC0-7586EF018988}" destId="{DC6BC334-7F87-431D-9611-2DF30157D36F}" srcOrd="5" destOrd="0" presId="urn:microsoft.com/office/officeart/2009/3/layout/SpiralPicture"/>
    <dgm:cxn modelId="{FF5950FA-90B7-42D0-9AB5-4B30F0129BF2}" type="presParOf" srcId="{DC6BC334-7F87-431D-9611-2DF30157D36F}" destId="{F6B892EA-F5BE-411A-A519-E0EA70A85968}" srcOrd="0" destOrd="0" presId="urn:microsoft.com/office/officeart/2009/3/layout/SpiralPicture"/>
    <dgm:cxn modelId="{70C2F5A6-CE08-4364-9543-98F3A8E38CD5}" type="presParOf" srcId="{DC6BC334-7F87-431D-9611-2DF30157D36F}" destId="{3EE40763-FC86-41BA-8CE0-E6D31A839F1C}" srcOrd="1" destOrd="0" presId="urn:microsoft.com/office/officeart/2009/3/layout/SpiralPicture"/>
    <dgm:cxn modelId="{0AA43D17-A6FB-4143-8813-C9A8ED1BC30D}" type="presParOf" srcId="{677B81BC-E280-464A-AFC0-7586EF018988}" destId="{29510CA2-F52F-4868-97AF-F2F2F0FFB591}" srcOrd="6" destOrd="0" presId="urn:microsoft.com/office/officeart/2009/3/layout/SpiralPicture"/>
    <dgm:cxn modelId="{EBBBCE55-BCB6-4740-8A68-0D1ED46F966B}" type="presParOf" srcId="{29510CA2-F52F-4868-97AF-F2F2F0FFB591}" destId="{748B48EF-3A09-4888-A900-772951481CC0}" srcOrd="0" destOrd="0" presId="urn:microsoft.com/office/officeart/2009/3/layout/SpiralPicture"/>
    <dgm:cxn modelId="{5B2B9449-334C-4E51-B7A3-486C6C1116AF}" type="presParOf" srcId="{677B81BC-E280-464A-AFC0-7586EF018988}" destId="{B84BDB6F-C322-4A11-87C4-77FC22814378}" srcOrd="7" destOrd="0" presId="urn:microsoft.com/office/officeart/2009/3/layout/SpiralPicture"/>
    <dgm:cxn modelId="{EA03EA45-6AAE-4671-81B8-A5E7E6D0A7A3}" type="presParOf" srcId="{B84BDB6F-C322-4A11-87C4-77FC22814378}" destId="{20EFD50B-1969-484D-85D9-61019B2643F3}" srcOrd="0" destOrd="0" presId="urn:microsoft.com/office/officeart/2009/3/layout/SpiralPicture"/>
    <dgm:cxn modelId="{493D3777-BC21-4B11-A8B0-E616023868C0}" type="presParOf" srcId="{B84BDB6F-C322-4A11-87C4-77FC22814378}" destId="{B1425F90-D048-4BCF-8A53-ACD25F33434A}" srcOrd="1" destOrd="0" presId="urn:microsoft.com/office/officeart/2009/3/layout/SpiralPicture"/>
    <dgm:cxn modelId="{1E3F6C3A-4043-4223-BABE-4E4B506C6503}" type="presParOf" srcId="{B84BDB6F-C322-4A11-87C4-77FC22814378}" destId="{7C8F01FC-CBCC-49F6-ABE0-292CD1A8ED45}" srcOrd="2" destOrd="0" presId="urn:microsoft.com/office/officeart/2009/3/layout/SpiralPicture"/>
    <dgm:cxn modelId="{10B42F6B-8767-48DA-A443-F06E8C23CD23}" type="presParOf" srcId="{677B81BC-E280-464A-AFC0-7586EF018988}" destId="{E6090B67-03FB-4C00-B00D-68E2E9EDCABA}" srcOrd="8" destOrd="0" presId="urn:microsoft.com/office/officeart/2009/3/layout/SpiralPicture"/>
    <dgm:cxn modelId="{4E679B2A-CC2E-48F9-BA15-A5BC6F8DBC60}" type="presParOf" srcId="{E6090B67-03FB-4C00-B00D-68E2E9EDCABA}" destId="{B95D30FA-2B39-4E40-B9D5-7EFECE7EDF41}" srcOrd="0" destOrd="0" presId="urn:microsoft.com/office/officeart/2009/3/layout/SpiralPicture"/>
    <dgm:cxn modelId="{FEF69F29-E3BA-432D-A6A8-8F08E20C9766}" type="presParOf" srcId="{677B81BC-E280-464A-AFC0-7586EF018988}" destId="{3BD65A63-9F2B-405A-9BE4-44EB89DA8C6A}" srcOrd="9" destOrd="0" presId="urn:microsoft.com/office/officeart/2009/3/layout/SpiralPicture"/>
    <dgm:cxn modelId="{E539F1AA-4D2F-48D0-84FD-3922F67B0427}" type="presParOf" srcId="{3BD65A63-9F2B-405A-9BE4-44EB89DA8C6A}" destId="{0317009D-CE37-4253-A71F-615A746AE57F}" srcOrd="0" destOrd="0" presId="urn:microsoft.com/office/officeart/2009/3/layout/SpiralPicture"/>
    <dgm:cxn modelId="{2787DF22-7ADE-4252-8083-BA30F08AC61A}" type="presParOf" srcId="{3BD65A63-9F2B-405A-9BE4-44EB89DA8C6A}" destId="{4F263F86-1B64-4B06-94B1-7B2A9783B227}" srcOrd="1" destOrd="0" presId="urn:microsoft.com/office/officeart/2009/3/layout/SpiralPicture"/>
    <dgm:cxn modelId="{E789B6D6-B742-4AC2-B815-48C888FF9A3D}" type="presParOf" srcId="{3BD65A63-9F2B-405A-9BE4-44EB89DA8C6A}" destId="{8FAA087E-B1BC-456A-9138-FA38BB6DD731}" srcOrd="2" destOrd="0" presId="urn:microsoft.com/office/officeart/2009/3/layout/SpiralPicture"/>
    <dgm:cxn modelId="{4DBF431E-609E-453E-B68D-7AB26850CD26}" type="presParOf" srcId="{3BD65A63-9F2B-405A-9BE4-44EB89DA8C6A}" destId="{AF1D9E37-F014-4831-9923-10C0B4E8B69D}" srcOrd="3" destOrd="0" presId="urn:microsoft.com/office/officeart/2009/3/layout/SpiralPicture"/>
    <dgm:cxn modelId="{6DF6CB25-2C1D-4609-993E-222F0F41B82D}" type="presParOf" srcId="{677B81BC-E280-464A-AFC0-7586EF018988}" destId="{C6A06E52-64DA-4B2D-9292-395FBBFA17A2}" srcOrd="10" destOrd="0" presId="urn:microsoft.com/office/officeart/2009/3/layout/SpiralPicture"/>
    <dgm:cxn modelId="{704ED285-DD0E-4ADD-B762-B0D04AA46036}" type="presParOf" srcId="{C6A06E52-64DA-4B2D-9292-395FBBFA17A2}" destId="{E87376DD-333B-478E-B0F3-54DE11940A00}" srcOrd="0" destOrd="0" presId="urn:microsoft.com/office/officeart/2009/3/layout/SpiralPicture"/>
    <dgm:cxn modelId="{5FEF340D-4E7C-4F46-9B0B-04C7993A4C8E}" type="presParOf" srcId="{677B81BC-E280-464A-AFC0-7586EF018988}" destId="{8E217191-A4CF-48B8-BE0C-69A33114B6D4}" srcOrd="11" destOrd="0" presId="urn:microsoft.com/office/officeart/2009/3/layout/SpiralPicture"/>
    <dgm:cxn modelId="{769C1F68-AFC9-42B7-A25C-4C93EFFF5E6F}" type="presParOf" srcId="{8E217191-A4CF-48B8-BE0C-69A33114B6D4}" destId="{A2B1B8AB-3A96-493C-A272-603E87580063}" srcOrd="0" destOrd="0" presId="urn:microsoft.com/office/officeart/2009/3/layout/SpiralPicture"/>
    <dgm:cxn modelId="{6F62EF95-D8D4-4BE5-BEF8-8FA0A70E4EB9}" type="presParOf" srcId="{8E217191-A4CF-48B8-BE0C-69A33114B6D4}" destId="{B002062D-BF5B-4913-B4AB-C05423439CC4}" srcOrd="1" destOrd="0" presId="urn:microsoft.com/office/officeart/2009/3/layout/SpiralPicture"/>
    <dgm:cxn modelId="{CE37E109-22BF-4B76-95C6-9C5A934A6C97}" type="presParOf" srcId="{8E217191-A4CF-48B8-BE0C-69A33114B6D4}" destId="{F213DB56-46BB-4600-9C3E-1083F80B6D81}" srcOrd="2" destOrd="0" presId="urn:microsoft.com/office/officeart/2009/3/layout/SpiralPicture"/>
    <dgm:cxn modelId="{AB6D11DA-4A7A-448F-A7CA-63A9D6006CEC}" type="presParOf" srcId="{8E217191-A4CF-48B8-BE0C-69A33114B6D4}" destId="{493EF6EF-CAEA-4084-8156-F7A754C7BF77}" srcOrd="3" destOrd="0" presId="urn:microsoft.com/office/officeart/2009/3/layout/SpiralPicture"/>
    <dgm:cxn modelId="{F93FE443-16F6-4EFE-A89F-3AB837CD8978}" type="presParOf" srcId="{8E217191-A4CF-48B8-BE0C-69A33114B6D4}" destId="{DE02C8D8-9387-4F05-959E-80CC61793C42}" srcOrd="4" destOrd="0" presId="urn:microsoft.com/office/officeart/2009/3/layout/SpiralPicture"/>
    <dgm:cxn modelId="{BF654D93-814D-47B1-BB07-2E1DCBA5DB3A}" type="presParOf" srcId="{B7019F9E-B4BC-485E-8242-539896590D12}" destId="{B23CBD33-CC40-4ABC-9B73-19F745F5C273}" srcOrd="1" destOrd="0" presId="urn:microsoft.com/office/officeart/2009/3/layout/SpiralPicture"/>
    <dgm:cxn modelId="{5423F0C6-8FE6-4DA2-AA32-3A0CA8D56A80}" type="presParOf" srcId="{B23CBD33-CC40-4ABC-9B73-19F745F5C273}" destId="{0EBAB41C-49AB-4C12-AF6F-3BD5F8D48413}" srcOrd="0" destOrd="0" presId="urn:microsoft.com/office/officeart/2009/3/layout/SpiralPicture"/>
    <dgm:cxn modelId="{9D7492D8-BEF2-43A0-9F7B-C8C492A4BB34}" type="presParOf" srcId="{0EBAB41C-49AB-4C12-AF6F-3BD5F8D48413}" destId="{3A65BC6A-FAA6-480B-86C9-CEE5ED97AABB}" srcOrd="0" destOrd="0" presId="urn:microsoft.com/office/officeart/2009/3/layout/SpiralPicture"/>
    <dgm:cxn modelId="{FB2BFB51-CA93-4571-94B7-A481972EF39B}" type="presParOf" srcId="{B23CBD33-CC40-4ABC-9B73-19F745F5C273}" destId="{59FE35AA-E2BF-4320-BAFD-6E5672125BC9}" srcOrd="1" destOrd="0" presId="urn:microsoft.com/office/officeart/2009/3/layout/SpiralPicture"/>
    <dgm:cxn modelId="{EDC233F2-A833-45C8-BA40-D42AEE89B1A3}" type="presParOf" srcId="{B23CBD33-CC40-4ABC-9B73-19F745F5C273}" destId="{0903A9ED-F1BD-40D9-8C2F-6EAF10F76F77}" srcOrd="2" destOrd="0" presId="urn:microsoft.com/office/officeart/2009/3/layout/SpiralPicture"/>
    <dgm:cxn modelId="{D77A43F6-B401-4A8D-B65F-AC56DCD9B9B1}" type="presParOf" srcId="{0903A9ED-F1BD-40D9-8C2F-6EAF10F76F77}" destId="{337BCE12-BAC2-40C3-8355-23DCD11C6152}" srcOrd="0" destOrd="0" presId="urn:microsoft.com/office/officeart/2009/3/layout/SpiralPicture"/>
    <dgm:cxn modelId="{178CCAB7-4A8C-4269-912F-F686E9750B62}" type="presParOf" srcId="{0903A9ED-F1BD-40D9-8C2F-6EAF10F76F77}" destId="{0E465EA9-58AF-4D9E-B2B2-2A5C5276C05C}" srcOrd="1" destOrd="0" presId="urn:microsoft.com/office/officeart/2009/3/layout/SpiralPicture"/>
    <dgm:cxn modelId="{5931ECB8-DE08-4D77-B213-E8A75B61D335}" type="presParOf" srcId="{B23CBD33-CC40-4ABC-9B73-19F745F5C273}" destId="{5B56A121-5199-4C88-88F4-BFF3A2A5F9C1}" srcOrd="3" destOrd="0" presId="urn:microsoft.com/office/officeart/2009/3/layout/SpiralPicture"/>
    <dgm:cxn modelId="{22C470AD-F74F-476E-BB9A-48806AB3ED3A}" type="presParOf" srcId="{B23CBD33-CC40-4ABC-9B73-19F745F5C273}" destId="{F4B51FCE-2E30-43BF-AF94-F2E1B4B80A66}" srcOrd="4" destOrd="0" presId="urn:microsoft.com/office/officeart/2009/3/layout/SpiralPicture"/>
    <dgm:cxn modelId="{F3B0EF72-EC39-4049-8A3C-61F239478D4A}" type="presParOf" srcId="{F4B51FCE-2E30-43BF-AF94-F2E1B4B80A66}" destId="{3FB5E02F-D5A1-4C03-BD08-D47D68A62BCF}" srcOrd="0" destOrd="0" presId="urn:microsoft.com/office/officeart/2009/3/layout/SpiralPicture"/>
    <dgm:cxn modelId="{5B7630D9-88DB-4548-9957-3030E8C021FD}" type="presParOf" srcId="{F4B51FCE-2E30-43BF-AF94-F2E1B4B80A66}" destId="{000644A8-8296-4AC5-BD42-DED79E622690}" srcOrd="1" destOrd="0" presId="urn:microsoft.com/office/officeart/2009/3/layout/SpiralPicture"/>
    <dgm:cxn modelId="{42F21B2C-3C1C-4C15-A217-D68242AC496B}" type="presParOf" srcId="{F4B51FCE-2E30-43BF-AF94-F2E1B4B80A66}" destId="{190B83B3-8B1A-4D1B-B626-16A7D214812E}" srcOrd="2" destOrd="0" presId="urn:microsoft.com/office/officeart/2009/3/layout/SpiralPicture"/>
    <dgm:cxn modelId="{11859025-7801-4050-89AF-8247D5F59484}" type="presParOf" srcId="{B23CBD33-CC40-4ABC-9B73-19F745F5C273}" destId="{08D4D881-3E03-4821-AC31-671CBEDC4B03}" srcOrd="5" destOrd="0" presId="urn:microsoft.com/office/officeart/2009/3/layout/SpiralPicture"/>
    <dgm:cxn modelId="{24323C9D-3946-4F06-B7D7-CA069792B7D1}" type="presParOf" srcId="{B23CBD33-CC40-4ABC-9B73-19F745F5C273}" destId="{312240BC-A1EC-4FA2-8779-EFF7D7F9A881}" srcOrd="6" destOrd="0" presId="urn:microsoft.com/office/officeart/2009/3/layout/SpiralPicture"/>
    <dgm:cxn modelId="{3C8DF805-396E-40F8-ACD0-94AED3A76387}" type="presParOf" srcId="{312240BC-A1EC-4FA2-8779-EFF7D7F9A881}" destId="{78EC6828-787E-4AEB-854D-8995B066312E}" srcOrd="0" destOrd="0" presId="urn:microsoft.com/office/officeart/2009/3/layout/SpiralPicture"/>
    <dgm:cxn modelId="{C3E9AED1-B201-4F48-B30D-F3ADF95945FE}" type="presParOf" srcId="{312240BC-A1EC-4FA2-8779-EFF7D7F9A881}" destId="{EBC3E680-414E-456E-B1CE-8943AB8F7325}" srcOrd="1" destOrd="0" presId="urn:microsoft.com/office/officeart/2009/3/layout/SpiralPicture"/>
    <dgm:cxn modelId="{4EA4B81D-FC32-49A5-B7F5-C96F684DAF6F}" type="presParOf" srcId="{312240BC-A1EC-4FA2-8779-EFF7D7F9A881}" destId="{A649655D-2780-4DCB-8A17-0A7A79DBC9D9}" srcOrd="2" destOrd="0" presId="urn:microsoft.com/office/officeart/2009/3/layout/SpiralPicture"/>
    <dgm:cxn modelId="{1AFAB0FC-8CB8-423F-ACE8-C5207907D662}" type="presParOf" srcId="{312240BC-A1EC-4FA2-8779-EFF7D7F9A881}" destId="{B49854E2-1092-4567-9A7F-06BEB0947897}" srcOrd="3" destOrd="0" presId="urn:microsoft.com/office/officeart/2009/3/layout/SpiralPicture"/>
    <dgm:cxn modelId="{F7A519B0-2C8E-4DB3-A256-89294DB9B703}" type="presParOf" srcId="{B23CBD33-CC40-4ABC-9B73-19F745F5C273}" destId="{2460A7DF-E5B2-4A8A-8994-EFBB5CB7C1F4}" srcOrd="7" destOrd="0" presId="urn:microsoft.com/office/officeart/2009/3/layout/SpiralPicture"/>
    <dgm:cxn modelId="{6A397BE8-3319-4908-A53C-FBD4FE7C6367}" type="presParOf" srcId="{B23CBD33-CC40-4ABC-9B73-19F745F5C273}" destId="{520A2FAA-3AEF-4C4A-9F24-F2965BB8F63B}" srcOrd="8" destOrd="0" presId="urn:microsoft.com/office/officeart/2009/3/layout/SpiralPicture"/>
    <dgm:cxn modelId="{902DF4A8-5E4E-44AE-AB77-2E4BB30286A3}" type="presParOf" srcId="{520A2FAA-3AEF-4C4A-9F24-F2965BB8F63B}" destId="{8F13D438-BC59-4F94-B94C-5C0D393A2E40}" srcOrd="0" destOrd="0" presId="urn:microsoft.com/office/officeart/2009/3/layout/SpiralPicture"/>
    <dgm:cxn modelId="{EF6C2600-8122-4AB8-883A-47E2E1D933C3}" type="presParOf" srcId="{520A2FAA-3AEF-4C4A-9F24-F2965BB8F63B}" destId="{82A24E29-C25A-4CA7-9CC2-A154574125AF}" srcOrd="1" destOrd="0" presId="urn:microsoft.com/office/officeart/2009/3/layout/SpiralPicture"/>
    <dgm:cxn modelId="{A6CA09E1-585C-488C-8253-0C6424A0CE44}" type="presParOf" srcId="{520A2FAA-3AEF-4C4A-9F24-F2965BB8F63B}" destId="{9980F621-35D4-4DD3-A358-8422084ED4F9}" srcOrd="2" destOrd="0" presId="urn:microsoft.com/office/officeart/2009/3/layout/SpiralPicture"/>
    <dgm:cxn modelId="{42874BAA-B7A7-4F30-890E-1050C79383BB}" type="presParOf" srcId="{520A2FAA-3AEF-4C4A-9F24-F2965BB8F63B}" destId="{872C3BB3-4023-4CE7-96E4-D3F0C9554273}" srcOrd="3" destOrd="0" presId="urn:microsoft.com/office/officeart/2009/3/layout/SpiralPicture"/>
    <dgm:cxn modelId="{4AC7E87D-4024-491D-9B3D-C868F5840556}" type="presParOf" srcId="{520A2FAA-3AEF-4C4A-9F24-F2965BB8F63B}" destId="{EE59F670-2413-40D5-AA1F-B24BB5AE84AE}" srcOrd="4" destOrd="0" presId="urn:microsoft.com/office/officeart/2009/3/layout/SpiralPicture"/>
    <dgm:cxn modelId="{70569DDE-230D-406B-A791-055E090359C8}" type="presParOf" srcId="{B23CBD33-CC40-4ABC-9B73-19F745F5C273}" destId="{6210E5C0-250B-4765-8BE3-62B7CDA53407}" srcOrd="9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B3FD40-4E3A-4BB3-9D2A-C632E0101E2D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1080261-0BDB-4D13-AA8E-AB287F4C02C2}">
      <dgm:prSet phldrT="[Текст]"/>
      <dgm:spPr/>
      <dgm:t>
        <a:bodyPr/>
        <a:lstStyle/>
        <a:p>
          <a:r>
            <a:rPr lang="ru-RU" dirty="0"/>
            <a:t>Вовлечь в благотворительную деятельность широкий круг жителей. </a:t>
          </a:r>
        </a:p>
        <a:p>
          <a:r>
            <a:rPr lang="ru-RU" dirty="0"/>
            <a:t>Единый благотворительный сезон</a:t>
          </a:r>
        </a:p>
      </dgm:t>
    </dgm:pt>
    <dgm:pt modelId="{90050092-64DB-492B-A033-D33C47AF6FF7}" type="sibTrans" cxnId="{C096530F-0A13-4156-94A5-A3B1B99AADDC}">
      <dgm:prSet/>
      <dgm:spPr/>
      <dgm:t>
        <a:bodyPr/>
        <a:lstStyle/>
        <a:p>
          <a:endParaRPr lang="ru-RU"/>
        </a:p>
      </dgm:t>
    </dgm:pt>
    <dgm:pt modelId="{4C2B5220-42F5-4741-B005-4FDCE180ABA4}" type="parTrans" cxnId="{C096530F-0A13-4156-94A5-A3B1B99AADDC}">
      <dgm:prSet/>
      <dgm:spPr/>
      <dgm:t>
        <a:bodyPr/>
        <a:lstStyle/>
        <a:p>
          <a:endParaRPr lang="ru-RU"/>
        </a:p>
      </dgm:t>
    </dgm:pt>
    <dgm:pt modelId="{AAB68754-3309-4D95-A509-145AB5F90CBD}">
      <dgm:prSet/>
      <dgm:spPr/>
      <dgm:t>
        <a:bodyPr/>
        <a:lstStyle/>
        <a:p>
          <a:r>
            <a:rPr lang="ru-RU" dirty="0"/>
            <a:t>1. Расширение состава оргкомитета </a:t>
          </a:r>
          <a:r>
            <a:rPr lang="ru-RU" i="1" dirty="0"/>
            <a:t>НКО, школьный актив, бизнес-сообщество</a:t>
          </a:r>
        </a:p>
      </dgm:t>
    </dgm:pt>
    <dgm:pt modelId="{18C4B479-A33C-4E6B-8C28-BBB3643864C0}" type="parTrans" cxnId="{812EFE8A-BF80-4CA1-A9F5-01A438994B9F}">
      <dgm:prSet/>
      <dgm:spPr/>
      <dgm:t>
        <a:bodyPr/>
        <a:lstStyle/>
        <a:p>
          <a:endParaRPr lang="ru-RU"/>
        </a:p>
      </dgm:t>
    </dgm:pt>
    <dgm:pt modelId="{4B3A8C97-D8D4-49C3-9A89-64B914F3773D}" type="sibTrans" cxnId="{812EFE8A-BF80-4CA1-A9F5-01A438994B9F}">
      <dgm:prSet/>
      <dgm:spPr/>
      <dgm:t>
        <a:bodyPr/>
        <a:lstStyle/>
        <a:p>
          <a:endParaRPr lang="ru-RU"/>
        </a:p>
      </dgm:t>
    </dgm:pt>
    <dgm:pt modelId="{AA1DB6B0-E652-477C-8CBF-B3040F48ACDF}">
      <dgm:prSet/>
      <dgm:spPr/>
      <dgm:t>
        <a:bodyPr/>
        <a:lstStyle/>
        <a:p>
          <a:r>
            <a:rPr lang="ru-RU" dirty="0"/>
            <a:t>2. Проведение серии локальных акций</a:t>
          </a:r>
        </a:p>
        <a:p>
          <a:r>
            <a:rPr lang="ru-RU" dirty="0"/>
            <a:t>Творчество Инициатива</a:t>
          </a:r>
        </a:p>
      </dgm:t>
    </dgm:pt>
    <dgm:pt modelId="{B0B3C2A3-5B31-4723-AE93-6075FB7B8320}" type="parTrans" cxnId="{AB208549-5900-4FAB-9D35-031D34E5E638}">
      <dgm:prSet/>
      <dgm:spPr/>
      <dgm:t>
        <a:bodyPr/>
        <a:lstStyle/>
        <a:p>
          <a:endParaRPr lang="ru-RU"/>
        </a:p>
      </dgm:t>
    </dgm:pt>
    <dgm:pt modelId="{EA6F7B50-2ED5-432E-9428-357F7092F7A3}" type="sibTrans" cxnId="{AB208549-5900-4FAB-9D35-031D34E5E638}">
      <dgm:prSet/>
      <dgm:spPr/>
      <dgm:t>
        <a:bodyPr/>
        <a:lstStyle/>
        <a:p>
          <a:endParaRPr lang="ru-RU"/>
        </a:p>
      </dgm:t>
    </dgm:pt>
    <dgm:pt modelId="{6294AD29-42B0-4F32-80B1-53CD9888F6B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3. Взаимодействие с НКО ЛДНР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Ничего для людей без участия людей</a:t>
          </a:r>
        </a:p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5736AC88-B46E-4830-A42C-C9D437C74EE7}" type="parTrans" cxnId="{B94B5185-AC1B-4F78-AA48-109604A7508F}">
      <dgm:prSet/>
      <dgm:spPr/>
      <dgm:t>
        <a:bodyPr/>
        <a:lstStyle/>
        <a:p>
          <a:endParaRPr lang="ru-RU"/>
        </a:p>
      </dgm:t>
    </dgm:pt>
    <dgm:pt modelId="{BB97DF77-0A33-4C47-BD14-CB164B82B5A4}" type="sibTrans" cxnId="{B94B5185-AC1B-4F78-AA48-109604A7508F}">
      <dgm:prSet/>
      <dgm:spPr/>
      <dgm:t>
        <a:bodyPr/>
        <a:lstStyle/>
        <a:p>
          <a:endParaRPr lang="ru-RU"/>
        </a:p>
      </dgm:t>
    </dgm:pt>
    <dgm:pt modelId="{735145C7-C682-44C2-9E94-38C33B184A82}" type="pres">
      <dgm:prSet presAssocID="{21B3FD40-4E3A-4BB3-9D2A-C632E0101E2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1969A8-4B3E-4A46-BE1E-AE8E59EA6EF9}" type="pres">
      <dgm:prSet presAssocID="{81080261-0BDB-4D13-AA8E-AB287F4C02C2}" presName="vertOne" presStyleCnt="0"/>
      <dgm:spPr/>
    </dgm:pt>
    <dgm:pt modelId="{5525A6E3-756D-4B41-9D93-F722B712422A}" type="pres">
      <dgm:prSet presAssocID="{81080261-0BDB-4D13-AA8E-AB287F4C02C2}" presName="txOne" presStyleLbl="node0" presStyleIdx="0" presStyleCnt="1">
        <dgm:presLayoutVars>
          <dgm:chPref val="3"/>
        </dgm:presLayoutVars>
      </dgm:prSet>
      <dgm:spPr/>
    </dgm:pt>
    <dgm:pt modelId="{BAA48520-AC57-4D64-AC40-FF4150C23ED0}" type="pres">
      <dgm:prSet presAssocID="{81080261-0BDB-4D13-AA8E-AB287F4C02C2}" presName="parTransOne" presStyleCnt="0"/>
      <dgm:spPr/>
    </dgm:pt>
    <dgm:pt modelId="{75BC5D18-F152-4D9E-99E8-69DF8A8B0D47}" type="pres">
      <dgm:prSet presAssocID="{81080261-0BDB-4D13-AA8E-AB287F4C02C2}" presName="horzOne" presStyleCnt="0"/>
      <dgm:spPr/>
    </dgm:pt>
    <dgm:pt modelId="{9A81D47E-72A2-4269-9FF5-F37722B9EE80}" type="pres">
      <dgm:prSet presAssocID="{6294AD29-42B0-4F32-80B1-53CD9888F6B2}" presName="vertTwo" presStyleCnt="0"/>
      <dgm:spPr/>
    </dgm:pt>
    <dgm:pt modelId="{9F445074-04BC-4EEE-B194-023E851FDC18}" type="pres">
      <dgm:prSet presAssocID="{6294AD29-42B0-4F32-80B1-53CD9888F6B2}" presName="txTwo" presStyleLbl="node2" presStyleIdx="0" presStyleCnt="3" custLinFactX="117014" custLinFactNeighborX="200000" custLinFactNeighborY="-1871">
        <dgm:presLayoutVars>
          <dgm:chPref val="3"/>
        </dgm:presLayoutVars>
      </dgm:prSet>
      <dgm:spPr/>
    </dgm:pt>
    <dgm:pt modelId="{452F2D36-9789-40BB-ABD5-BC0B639B16FF}" type="pres">
      <dgm:prSet presAssocID="{6294AD29-42B0-4F32-80B1-53CD9888F6B2}" presName="horzTwo" presStyleCnt="0"/>
      <dgm:spPr/>
    </dgm:pt>
    <dgm:pt modelId="{9866AAC5-CB02-4C7D-BD39-952FDB4A7F89}" type="pres">
      <dgm:prSet presAssocID="{BB97DF77-0A33-4C47-BD14-CB164B82B5A4}" presName="sibSpaceTwo" presStyleCnt="0"/>
      <dgm:spPr/>
    </dgm:pt>
    <dgm:pt modelId="{4EAB1EA0-0F48-4F39-B727-FD37FF7A4A46}" type="pres">
      <dgm:prSet presAssocID="{AAB68754-3309-4D95-A509-145AB5F90CBD}" presName="vertTwo" presStyleCnt="0"/>
      <dgm:spPr/>
    </dgm:pt>
    <dgm:pt modelId="{2658CDFF-33E9-445A-81E0-277ED11F5E72}" type="pres">
      <dgm:prSet presAssocID="{AAB68754-3309-4D95-A509-145AB5F90CBD}" presName="txTwo" presStyleLbl="node2" presStyleIdx="1" presStyleCnt="3" custLinFactX="-100000" custLinFactNeighborX="-111427" custLinFactNeighborY="-5614">
        <dgm:presLayoutVars>
          <dgm:chPref val="3"/>
        </dgm:presLayoutVars>
      </dgm:prSet>
      <dgm:spPr/>
    </dgm:pt>
    <dgm:pt modelId="{BCFF63DB-EA6C-4D7F-A15A-AF1D339F0BA4}" type="pres">
      <dgm:prSet presAssocID="{AAB68754-3309-4D95-A509-145AB5F90CBD}" presName="horzTwo" presStyleCnt="0"/>
      <dgm:spPr/>
    </dgm:pt>
    <dgm:pt modelId="{4DA8780F-FF16-4537-8833-3F8804EF2CE9}" type="pres">
      <dgm:prSet presAssocID="{4B3A8C97-D8D4-49C3-9A89-64B914F3773D}" presName="sibSpaceTwo" presStyleCnt="0"/>
      <dgm:spPr/>
    </dgm:pt>
    <dgm:pt modelId="{8734133C-B829-4298-B796-CD23FF734507}" type="pres">
      <dgm:prSet presAssocID="{AA1DB6B0-E652-477C-8CBF-B3040F48ACDF}" presName="vertTwo" presStyleCnt="0"/>
      <dgm:spPr/>
    </dgm:pt>
    <dgm:pt modelId="{09579B99-E6F4-4D3B-9529-8FD057417B33}" type="pres">
      <dgm:prSet presAssocID="{AA1DB6B0-E652-477C-8CBF-B3040F48ACDF}" presName="txTwo" presStyleLbl="node2" presStyleIdx="2" presStyleCnt="3" custLinFactX="-8400" custLinFactNeighborX="-100000" custLinFactNeighborY="-2339">
        <dgm:presLayoutVars>
          <dgm:chPref val="3"/>
        </dgm:presLayoutVars>
      </dgm:prSet>
      <dgm:spPr/>
    </dgm:pt>
    <dgm:pt modelId="{1CC16F6F-20D2-4AD8-AA07-AA50122D7DAA}" type="pres">
      <dgm:prSet presAssocID="{AA1DB6B0-E652-477C-8CBF-B3040F48ACDF}" presName="horzTwo" presStyleCnt="0"/>
      <dgm:spPr/>
    </dgm:pt>
  </dgm:ptLst>
  <dgm:cxnLst>
    <dgm:cxn modelId="{C096530F-0A13-4156-94A5-A3B1B99AADDC}" srcId="{21B3FD40-4E3A-4BB3-9D2A-C632E0101E2D}" destId="{81080261-0BDB-4D13-AA8E-AB287F4C02C2}" srcOrd="0" destOrd="0" parTransId="{4C2B5220-42F5-4741-B005-4FDCE180ABA4}" sibTransId="{90050092-64DB-492B-A033-D33C47AF6FF7}"/>
    <dgm:cxn modelId="{F25CFE2C-79FD-4BD7-B61D-821F7204AE5A}" type="presOf" srcId="{81080261-0BDB-4D13-AA8E-AB287F4C02C2}" destId="{5525A6E3-756D-4B41-9D93-F722B712422A}" srcOrd="0" destOrd="0" presId="urn:microsoft.com/office/officeart/2005/8/layout/hierarchy4"/>
    <dgm:cxn modelId="{AB208549-5900-4FAB-9D35-031D34E5E638}" srcId="{81080261-0BDB-4D13-AA8E-AB287F4C02C2}" destId="{AA1DB6B0-E652-477C-8CBF-B3040F48ACDF}" srcOrd="2" destOrd="0" parTransId="{B0B3C2A3-5B31-4723-AE93-6075FB7B8320}" sibTransId="{EA6F7B50-2ED5-432E-9428-357F7092F7A3}"/>
    <dgm:cxn modelId="{1945696B-44BE-4CCF-866D-EDA76B335F36}" type="presOf" srcId="{AA1DB6B0-E652-477C-8CBF-B3040F48ACDF}" destId="{09579B99-E6F4-4D3B-9529-8FD057417B33}" srcOrd="0" destOrd="0" presId="urn:microsoft.com/office/officeart/2005/8/layout/hierarchy4"/>
    <dgm:cxn modelId="{4B626D75-4BB6-4A72-853E-5DD1F4BFBAF6}" type="presOf" srcId="{AAB68754-3309-4D95-A509-145AB5F90CBD}" destId="{2658CDFF-33E9-445A-81E0-277ED11F5E72}" srcOrd="0" destOrd="0" presId="urn:microsoft.com/office/officeart/2005/8/layout/hierarchy4"/>
    <dgm:cxn modelId="{A1EC2156-28AA-43A4-9D0E-A39062F39538}" type="presOf" srcId="{6294AD29-42B0-4F32-80B1-53CD9888F6B2}" destId="{9F445074-04BC-4EEE-B194-023E851FDC18}" srcOrd="0" destOrd="0" presId="urn:microsoft.com/office/officeart/2005/8/layout/hierarchy4"/>
    <dgm:cxn modelId="{B94B5185-AC1B-4F78-AA48-109604A7508F}" srcId="{81080261-0BDB-4D13-AA8E-AB287F4C02C2}" destId="{6294AD29-42B0-4F32-80B1-53CD9888F6B2}" srcOrd="0" destOrd="0" parTransId="{5736AC88-B46E-4830-A42C-C9D437C74EE7}" sibTransId="{BB97DF77-0A33-4C47-BD14-CB164B82B5A4}"/>
    <dgm:cxn modelId="{812EFE8A-BF80-4CA1-A9F5-01A438994B9F}" srcId="{81080261-0BDB-4D13-AA8E-AB287F4C02C2}" destId="{AAB68754-3309-4D95-A509-145AB5F90CBD}" srcOrd="1" destOrd="0" parTransId="{18C4B479-A33C-4E6B-8C28-BBB3643864C0}" sibTransId="{4B3A8C97-D8D4-49C3-9A89-64B914F3773D}"/>
    <dgm:cxn modelId="{B44C50CF-F497-4952-8E54-C20268D3E50D}" type="presOf" srcId="{21B3FD40-4E3A-4BB3-9D2A-C632E0101E2D}" destId="{735145C7-C682-44C2-9E94-38C33B184A82}" srcOrd="0" destOrd="0" presId="urn:microsoft.com/office/officeart/2005/8/layout/hierarchy4"/>
    <dgm:cxn modelId="{78002FAB-6357-40BD-904C-654BF28E7768}" type="presParOf" srcId="{735145C7-C682-44C2-9E94-38C33B184A82}" destId="{391969A8-4B3E-4A46-BE1E-AE8E59EA6EF9}" srcOrd="0" destOrd="0" presId="urn:microsoft.com/office/officeart/2005/8/layout/hierarchy4"/>
    <dgm:cxn modelId="{58AB85B5-09C3-4646-ADD6-DF3F1EDCFDF1}" type="presParOf" srcId="{391969A8-4B3E-4A46-BE1E-AE8E59EA6EF9}" destId="{5525A6E3-756D-4B41-9D93-F722B712422A}" srcOrd="0" destOrd="0" presId="urn:microsoft.com/office/officeart/2005/8/layout/hierarchy4"/>
    <dgm:cxn modelId="{3BDB4D54-A7EB-499C-B202-74C1F60EBD6C}" type="presParOf" srcId="{391969A8-4B3E-4A46-BE1E-AE8E59EA6EF9}" destId="{BAA48520-AC57-4D64-AC40-FF4150C23ED0}" srcOrd="1" destOrd="0" presId="urn:microsoft.com/office/officeart/2005/8/layout/hierarchy4"/>
    <dgm:cxn modelId="{550D8822-7ED2-4023-A394-E563A6FAB95F}" type="presParOf" srcId="{391969A8-4B3E-4A46-BE1E-AE8E59EA6EF9}" destId="{75BC5D18-F152-4D9E-99E8-69DF8A8B0D47}" srcOrd="2" destOrd="0" presId="urn:microsoft.com/office/officeart/2005/8/layout/hierarchy4"/>
    <dgm:cxn modelId="{383325B8-70B4-4C2B-AAE3-4066F0CC5449}" type="presParOf" srcId="{75BC5D18-F152-4D9E-99E8-69DF8A8B0D47}" destId="{9A81D47E-72A2-4269-9FF5-F37722B9EE80}" srcOrd="0" destOrd="0" presId="urn:microsoft.com/office/officeart/2005/8/layout/hierarchy4"/>
    <dgm:cxn modelId="{F8E3C52F-234D-4D43-991C-DFF5859DED12}" type="presParOf" srcId="{9A81D47E-72A2-4269-9FF5-F37722B9EE80}" destId="{9F445074-04BC-4EEE-B194-023E851FDC18}" srcOrd="0" destOrd="0" presId="urn:microsoft.com/office/officeart/2005/8/layout/hierarchy4"/>
    <dgm:cxn modelId="{519ECA31-E912-42BF-BDC5-2785D357A6B6}" type="presParOf" srcId="{9A81D47E-72A2-4269-9FF5-F37722B9EE80}" destId="{452F2D36-9789-40BB-ABD5-BC0B639B16FF}" srcOrd="1" destOrd="0" presId="urn:microsoft.com/office/officeart/2005/8/layout/hierarchy4"/>
    <dgm:cxn modelId="{4E093391-4C3A-44D5-85F3-BF025C1586C7}" type="presParOf" srcId="{75BC5D18-F152-4D9E-99E8-69DF8A8B0D47}" destId="{9866AAC5-CB02-4C7D-BD39-952FDB4A7F89}" srcOrd="1" destOrd="0" presId="urn:microsoft.com/office/officeart/2005/8/layout/hierarchy4"/>
    <dgm:cxn modelId="{0287AB33-CFC8-48F8-A8C8-2EC649BA6A25}" type="presParOf" srcId="{75BC5D18-F152-4D9E-99E8-69DF8A8B0D47}" destId="{4EAB1EA0-0F48-4F39-B727-FD37FF7A4A46}" srcOrd="2" destOrd="0" presId="urn:microsoft.com/office/officeart/2005/8/layout/hierarchy4"/>
    <dgm:cxn modelId="{AF72BE13-4FE5-4A02-A71B-2A6594CEE008}" type="presParOf" srcId="{4EAB1EA0-0F48-4F39-B727-FD37FF7A4A46}" destId="{2658CDFF-33E9-445A-81E0-277ED11F5E72}" srcOrd="0" destOrd="0" presId="urn:microsoft.com/office/officeart/2005/8/layout/hierarchy4"/>
    <dgm:cxn modelId="{EBAD506B-EFB6-4F46-87DA-AAB17F345640}" type="presParOf" srcId="{4EAB1EA0-0F48-4F39-B727-FD37FF7A4A46}" destId="{BCFF63DB-EA6C-4D7F-A15A-AF1D339F0BA4}" srcOrd="1" destOrd="0" presId="urn:microsoft.com/office/officeart/2005/8/layout/hierarchy4"/>
    <dgm:cxn modelId="{1E8F3708-BBA0-494D-914E-C0CA73F967AE}" type="presParOf" srcId="{75BC5D18-F152-4D9E-99E8-69DF8A8B0D47}" destId="{4DA8780F-FF16-4537-8833-3F8804EF2CE9}" srcOrd="3" destOrd="0" presId="urn:microsoft.com/office/officeart/2005/8/layout/hierarchy4"/>
    <dgm:cxn modelId="{78349785-C796-4033-9476-00F33F04F712}" type="presParOf" srcId="{75BC5D18-F152-4D9E-99E8-69DF8A8B0D47}" destId="{8734133C-B829-4298-B796-CD23FF734507}" srcOrd="4" destOrd="0" presId="urn:microsoft.com/office/officeart/2005/8/layout/hierarchy4"/>
    <dgm:cxn modelId="{C36F52F2-BC63-494D-A1BD-FE232FF239EF}" type="presParOf" srcId="{8734133C-B829-4298-B796-CD23FF734507}" destId="{09579B99-E6F4-4D3B-9529-8FD057417B33}" srcOrd="0" destOrd="0" presId="urn:microsoft.com/office/officeart/2005/8/layout/hierarchy4"/>
    <dgm:cxn modelId="{4C66B2C1-1037-4EBD-9F83-951EAB47F1E5}" type="presParOf" srcId="{8734133C-B829-4298-B796-CD23FF734507}" destId="{1CC16F6F-20D2-4AD8-AA07-AA50122D7D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" sz="1100" kern="1200" dirty="0"/>
            <a:t>Укрепление благотворительного аспекта в деятельности 7 РЦ/ЦОР. Сетевые встречи. Круглые столы, семинары в территориях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" sz="1100" kern="1200" dirty="0"/>
            <a:t>Передача технологий системной благотворительности. Стажировка. Школа ЦОР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 dirty="0"/>
            <a:t>Вовлечение жителей. Взаимодействие с подшефными территориями ЛДНР</a:t>
          </a:r>
          <a:endParaRPr lang="ru" sz="1100" kern="1200" dirty="0"/>
        </a:p>
      </dsp:txBody>
      <dsp:txXfrm>
        <a:off x="7041543" y="2695306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5FACD-92E7-4017-9276-DEDE51261441}">
      <dsp:nvSpPr>
        <dsp:cNvPr id="0" name=""/>
        <dsp:cNvSpPr/>
      </dsp:nvSpPr>
      <dsp:spPr>
        <a:xfrm>
          <a:off x="830514" y="5"/>
          <a:ext cx="3139874" cy="2511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48223-1BE7-4845-BFBF-CD4A83126E2F}">
      <dsp:nvSpPr>
        <dsp:cNvPr id="0" name=""/>
        <dsp:cNvSpPr/>
      </dsp:nvSpPr>
      <dsp:spPr>
        <a:xfrm>
          <a:off x="1113103" y="2260715"/>
          <a:ext cx="2794488" cy="8791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6.04 Нижневартовск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25 участников</a:t>
          </a:r>
        </a:p>
      </dsp:txBody>
      <dsp:txXfrm>
        <a:off x="1113103" y="2260715"/>
        <a:ext cx="2794488" cy="879164"/>
      </dsp:txXfrm>
    </dsp:sp>
    <dsp:sp modelId="{15DD1E86-5E92-436F-93DD-B80D1E8EEAF9}">
      <dsp:nvSpPr>
        <dsp:cNvPr id="0" name=""/>
        <dsp:cNvSpPr/>
      </dsp:nvSpPr>
      <dsp:spPr>
        <a:xfrm>
          <a:off x="4284376" y="5"/>
          <a:ext cx="3139874" cy="25118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24C26-0AD5-4413-9F63-64C2DBE7DDD4}">
      <dsp:nvSpPr>
        <dsp:cNvPr id="0" name=""/>
        <dsp:cNvSpPr/>
      </dsp:nvSpPr>
      <dsp:spPr>
        <a:xfrm>
          <a:off x="4566965" y="2260715"/>
          <a:ext cx="2794488" cy="8791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17.05 Курган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25 участников</a:t>
          </a:r>
        </a:p>
      </dsp:txBody>
      <dsp:txXfrm>
        <a:off x="4566965" y="2260715"/>
        <a:ext cx="2794488" cy="879164"/>
      </dsp:txXfrm>
    </dsp:sp>
    <dsp:sp modelId="{74BFA0F7-E3A3-4C6F-9B2C-12D30409624A}">
      <dsp:nvSpPr>
        <dsp:cNvPr id="0" name=""/>
        <dsp:cNvSpPr/>
      </dsp:nvSpPr>
      <dsp:spPr>
        <a:xfrm>
          <a:off x="2557445" y="3453867"/>
          <a:ext cx="3139874" cy="2511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C2DFD-1C39-443B-B2CC-70CF8EE437F8}">
      <dsp:nvSpPr>
        <dsp:cNvPr id="0" name=""/>
        <dsp:cNvSpPr/>
      </dsp:nvSpPr>
      <dsp:spPr>
        <a:xfrm>
          <a:off x="2840034" y="5714577"/>
          <a:ext cx="2794488" cy="8791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15.06 Первоуральск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25 участников</a:t>
          </a:r>
        </a:p>
      </dsp:txBody>
      <dsp:txXfrm>
        <a:off x="2840034" y="5714577"/>
        <a:ext cx="2794488" cy="879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34DC6-EDAB-4BE3-8EA9-0CEFEA88F1CE}">
      <dsp:nvSpPr>
        <dsp:cNvPr id="0" name=""/>
        <dsp:cNvSpPr/>
      </dsp:nvSpPr>
      <dsp:spPr>
        <a:xfrm>
          <a:off x="837" y="11451"/>
          <a:ext cx="3069021" cy="2267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9422C-AE1D-47CB-B8E1-C48C68DED8C3}">
      <dsp:nvSpPr>
        <dsp:cNvPr id="0" name=""/>
        <dsp:cNvSpPr/>
      </dsp:nvSpPr>
      <dsp:spPr>
        <a:xfrm>
          <a:off x="621171" y="1868216"/>
          <a:ext cx="2644582" cy="635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2000" kern="1200" dirty="0" err="1"/>
            <a:t>Л.Зубцова</a:t>
          </a:r>
          <a:endParaRPr lang="ru-RU" sz="2000" kern="1200" dirty="0"/>
        </a:p>
      </dsp:txBody>
      <dsp:txXfrm>
        <a:off x="621171" y="1868216"/>
        <a:ext cx="2644582" cy="635537"/>
      </dsp:txXfrm>
    </dsp:sp>
    <dsp:sp modelId="{F721D10E-777A-463F-8FBE-A6E01856C4F1}">
      <dsp:nvSpPr>
        <dsp:cNvPr id="0" name=""/>
        <dsp:cNvSpPr/>
      </dsp:nvSpPr>
      <dsp:spPr>
        <a:xfrm>
          <a:off x="3592245" y="11451"/>
          <a:ext cx="3069021" cy="226799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C14BE-CB20-44BA-A73F-55D3240A0906}">
      <dsp:nvSpPr>
        <dsp:cNvPr id="0" name=""/>
        <dsp:cNvSpPr/>
      </dsp:nvSpPr>
      <dsp:spPr>
        <a:xfrm>
          <a:off x="4212580" y="1868216"/>
          <a:ext cx="2644582" cy="635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2000" kern="1200" dirty="0"/>
            <a:t>16.03 Тюмень</a:t>
          </a:r>
        </a:p>
      </dsp:txBody>
      <dsp:txXfrm>
        <a:off x="4212580" y="1868216"/>
        <a:ext cx="2644582" cy="635537"/>
      </dsp:txXfrm>
    </dsp:sp>
    <dsp:sp modelId="{0683DE33-48DB-4D90-9438-827BEC074433}">
      <dsp:nvSpPr>
        <dsp:cNvPr id="0" name=""/>
        <dsp:cNvSpPr/>
      </dsp:nvSpPr>
      <dsp:spPr>
        <a:xfrm>
          <a:off x="1796541" y="2830245"/>
          <a:ext cx="3069021" cy="2267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50622-9541-4BDB-878D-A52181907911}">
      <dsp:nvSpPr>
        <dsp:cNvPr id="0" name=""/>
        <dsp:cNvSpPr/>
      </dsp:nvSpPr>
      <dsp:spPr>
        <a:xfrm>
          <a:off x="2416875" y="4687011"/>
          <a:ext cx="2644582" cy="635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2000" kern="1200" dirty="0"/>
            <a:t>23.05 Голышманово</a:t>
          </a:r>
        </a:p>
      </dsp:txBody>
      <dsp:txXfrm>
        <a:off x="2416875" y="4687011"/>
        <a:ext cx="2644582" cy="635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9A258-F688-4FBD-AE9E-893E76832459}">
      <dsp:nvSpPr>
        <dsp:cNvPr id="0" name=""/>
        <dsp:cNvSpPr/>
      </dsp:nvSpPr>
      <dsp:spPr>
        <a:xfrm>
          <a:off x="0" y="403633"/>
          <a:ext cx="4209861" cy="42098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42FA0-3EDA-4DD2-8660-F1897FB27609}">
      <dsp:nvSpPr>
        <dsp:cNvPr id="0" name=""/>
        <dsp:cNvSpPr/>
      </dsp:nvSpPr>
      <dsp:spPr>
        <a:xfrm>
          <a:off x="4065005" y="4468639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2E973-DFE7-4863-9AC3-3541A54503AC}">
      <dsp:nvSpPr>
        <dsp:cNvPr id="0" name=""/>
        <dsp:cNvSpPr/>
      </dsp:nvSpPr>
      <dsp:spPr>
        <a:xfrm>
          <a:off x="4298404" y="403633"/>
          <a:ext cx="2559595" cy="255959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EEB74-A7C6-475B-879E-0D50FABD46E5}">
      <dsp:nvSpPr>
        <dsp:cNvPr id="0" name=""/>
        <dsp:cNvSpPr/>
      </dsp:nvSpPr>
      <dsp:spPr>
        <a:xfrm>
          <a:off x="6604502" y="2818373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7ED61-03A8-42D6-A62F-173382497EC9}">
      <dsp:nvSpPr>
        <dsp:cNvPr id="0" name=""/>
        <dsp:cNvSpPr/>
      </dsp:nvSpPr>
      <dsp:spPr>
        <a:xfrm>
          <a:off x="6713144" y="2818373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1339A-4F9F-4BC2-9F00-9BB43EC20D59}">
      <dsp:nvSpPr>
        <dsp:cNvPr id="0" name=""/>
        <dsp:cNvSpPr/>
      </dsp:nvSpPr>
      <dsp:spPr>
        <a:xfrm>
          <a:off x="5296141" y="3051636"/>
          <a:ext cx="1561858" cy="15618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DE1EF-BB34-4D0D-AC6D-240DF6D9A148}">
      <dsp:nvSpPr>
        <dsp:cNvPr id="0" name=""/>
        <dsp:cNvSpPr/>
      </dsp:nvSpPr>
      <dsp:spPr>
        <a:xfrm>
          <a:off x="6550182" y="4468639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9A2C5-095C-4A12-8DB7-960FBB942AEA}">
      <dsp:nvSpPr>
        <dsp:cNvPr id="0" name=""/>
        <dsp:cNvSpPr/>
      </dsp:nvSpPr>
      <dsp:spPr>
        <a:xfrm>
          <a:off x="6631663" y="4387158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94CD2-AFC8-4120-83C7-0358105C33D3}">
      <dsp:nvSpPr>
        <dsp:cNvPr id="0" name=""/>
        <dsp:cNvSpPr/>
      </dsp:nvSpPr>
      <dsp:spPr>
        <a:xfrm>
          <a:off x="6713144" y="4305677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8C6DE-A6E0-4076-92F3-555FF8DF60FD}">
      <dsp:nvSpPr>
        <dsp:cNvPr id="0" name=""/>
        <dsp:cNvSpPr/>
      </dsp:nvSpPr>
      <dsp:spPr>
        <a:xfrm>
          <a:off x="4298404" y="3704164"/>
          <a:ext cx="909330" cy="90933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9B137-52E9-4424-B2F9-A55C0D16932D}">
      <dsp:nvSpPr>
        <dsp:cNvPr id="0" name=""/>
        <dsp:cNvSpPr/>
      </dsp:nvSpPr>
      <dsp:spPr>
        <a:xfrm>
          <a:off x="4954237" y="4359998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21B8C-B811-494B-8106-7B22026C701D}">
      <dsp:nvSpPr>
        <dsp:cNvPr id="0" name=""/>
        <dsp:cNvSpPr/>
      </dsp:nvSpPr>
      <dsp:spPr>
        <a:xfrm>
          <a:off x="5062878" y="4359998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6FF66-AF25-4C23-A263-CC6DF6F6DD92}">
      <dsp:nvSpPr>
        <dsp:cNvPr id="0" name=""/>
        <dsp:cNvSpPr/>
      </dsp:nvSpPr>
      <dsp:spPr>
        <a:xfrm>
          <a:off x="4954237" y="4468639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E9B1F-9F26-43C6-8677-2E5436EF28A1}">
      <dsp:nvSpPr>
        <dsp:cNvPr id="0" name=""/>
        <dsp:cNvSpPr/>
      </dsp:nvSpPr>
      <dsp:spPr>
        <a:xfrm>
          <a:off x="5062878" y="4468639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02256-5C94-480C-946C-C4DE1FC652A1}">
      <dsp:nvSpPr>
        <dsp:cNvPr id="0" name=""/>
        <dsp:cNvSpPr/>
      </dsp:nvSpPr>
      <dsp:spPr>
        <a:xfrm>
          <a:off x="4298404" y="3051636"/>
          <a:ext cx="909330" cy="5599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9D8B0-A5D1-40A3-AB8C-0DB24F25E228}">
      <dsp:nvSpPr>
        <dsp:cNvPr id="0" name=""/>
        <dsp:cNvSpPr/>
      </dsp:nvSpPr>
      <dsp:spPr>
        <a:xfrm>
          <a:off x="4899916" y="3466692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8966E-026E-4AC7-8EBC-79DBD3A7CA98}">
      <dsp:nvSpPr>
        <dsp:cNvPr id="0" name=""/>
        <dsp:cNvSpPr/>
      </dsp:nvSpPr>
      <dsp:spPr>
        <a:xfrm>
          <a:off x="4981397" y="3385211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01EC5-CAAC-4B1F-9A6E-280F512ED2C0}">
      <dsp:nvSpPr>
        <dsp:cNvPr id="0" name=""/>
        <dsp:cNvSpPr/>
      </dsp:nvSpPr>
      <dsp:spPr>
        <a:xfrm>
          <a:off x="5062878" y="3303730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A7B15-5051-441D-A20B-C4237BDF1DB6}">
      <dsp:nvSpPr>
        <dsp:cNvPr id="0" name=""/>
        <dsp:cNvSpPr/>
      </dsp:nvSpPr>
      <dsp:spPr>
        <a:xfrm>
          <a:off x="4899916" y="3303730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60326-5B84-401E-B4AD-BA8787BA0682}">
      <dsp:nvSpPr>
        <dsp:cNvPr id="0" name=""/>
        <dsp:cNvSpPr/>
      </dsp:nvSpPr>
      <dsp:spPr>
        <a:xfrm>
          <a:off x="5062878" y="3466692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FAE7A-62DB-42B8-9144-AB8A0808F197}">
      <dsp:nvSpPr>
        <dsp:cNvPr id="0" name=""/>
        <dsp:cNvSpPr/>
      </dsp:nvSpPr>
      <dsp:spPr>
        <a:xfrm>
          <a:off x="102653" y="4735716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A06B9-699F-456A-9342-683446F1429B}">
      <dsp:nvSpPr>
        <dsp:cNvPr id="0" name=""/>
        <dsp:cNvSpPr/>
      </dsp:nvSpPr>
      <dsp:spPr>
        <a:xfrm>
          <a:off x="175081" y="4613495"/>
          <a:ext cx="1170000" cy="31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175081" y="4613495"/>
        <a:ext cx="1170000" cy="316871"/>
      </dsp:txXfrm>
    </dsp:sp>
    <dsp:sp modelId="{25C15B07-786E-41A7-9A3D-ACED264EA0BC}">
      <dsp:nvSpPr>
        <dsp:cNvPr id="0" name=""/>
        <dsp:cNvSpPr/>
      </dsp:nvSpPr>
      <dsp:spPr>
        <a:xfrm>
          <a:off x="1345081" y="4735716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CD098-8A8B-482C-817F-D0B0074A5899}">
      <dsp:nvSpPr>
        <dsp:cNvPr id="0" name=""/>
        <dsp:cNvSpPr/>
      </dsp:nvSpPr>
      <dsp:spPr>
        <a:xfrm>
          <a:off x="1453722" y="4735716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E77F7-93E9-493A-BE19-D8DC4DADF984}">
      <dsp:nvSpPr>
        <dsp:cNvPr id="0" name=""/>
        <dsp:cNvSpPr/>
      </dsp:nvSpPr>
      <dsp:spPr>
        <a:xfrm>
          <a:off x="1526150" y="4613495"/>
          <a:ext cx="1170000" cy="31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1526150" y="4613495"/>
        <a:ext cx="1170000" cy="316871"/>
      </dsp:txXfrm>
    </dsp:sp>
    <dsp:sp modelId="{5D92DBE4-95B9-4C1B-82B2-72067EDF2EB7}">
      <dsp:nvSpPr>
        <dsp:cNvPr id="0" name=""/>
        <dsp:cNvSpPr/>
      </dsp:nvSpPr>
      <dsp:spPr>
        <a:xfrm>
          <a:off x="2696150" y="4817198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62390-AFA3-4249-A619-17D1E26CF8D8}">
      <dsp:nvSpPr>
        <dsp:cNvPr id="0" name=""/>
        <dsp:cNvSpPr/>
      </dsp:nvSpPr>
      <dsp:spPr>
        <a:xfrm>
          <a:off x="2777631" y="4735716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D2FB0-17F0-4AED-B54A-AD22B10E5886}">
      <dsp:nvSpPr>
        <dsp:cNvPr id="0" name=""/>
        <dsp:cNvSpPr/>
      </dsp:nvSpPr>
      <dsp:spPr>
        <a:xfrm>
          <a:off x="2859112" y="4654235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4F74F-0019-4553-9AC9-2581518AD5B0}">
      <dsp:nvSpPr>
        <dsp:cNvPr id="0" name=""/>
        <dsp:cNvSpPr/>
      </dsp:nvSpPr>
      <dsp:spPr>
        <a:xfrm>
          <a:off x="2931540" y="4613495"/>
          <a:ext cx="1170000" cy="31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2931540" y="4613495"/>
        <a:ext cx="1170000" cy="316871"/>
      </dsp:txXfrm>
    </dsp:sp>
    <dsp:sp modelId="{10A1BF71-868F-4716-9912-B249263C85D0}">
      <dsp:nvSpPr>
        <dsp:cNvPr id="0" name=""/>
        <dsp:cNvSpPr/>
      </dsp:nvSpPr>
      <dsp:spPr>
        <a:xfrm>
          <a:off x="4101540" y="4681396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09D55-F9F2-458E-943C-F2B1420D975F}">
      <dsp:nvSpPr>
        <dsp:cNvPr id="0" name=""/>
        <dsp:cNvSpPr/>
      </dsp:nvSpPr>
      <dsp:spPr>
        <a:xfrm>
          <a:off x="4210182" y="4681396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C200F-EBD7-4B0A-9470-4297210A5D15}">
      <dsp:nvSpPr>
        <dsp:cNvPr id="0" name=""/>
        <dsp:cNvSpPr/>
      </dsp:nvSpPr>
      <dsp:spPr>
        <a:xfrm>
          <a:off x="4101540" y="4790037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A6E1F-63ED-4766-9440-5A41F28C3EFA}">
      <dsp:nvSpPr>
        <dsp:cNvPr id="0" name=""/>
        <dsp:cNvSpPr/>
      </dsp:nvSpPr>
      <dsp:spPr>
        <a:xfrm>
          <a:off x="4210182" y="4790037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36683-008E-4E1C-9F35-DCFA05FFBE8A}">
      <dsp:nvSpPr>
        <dsp:cNvPr id="0" name=""/>
        <dsp:cNvSpPr/>
      </dsp:nvSpPr>
      <dsp:spPr>
        <a:xfrm>
          <a:off x="4282609" y="4613495"/>
          <a:ext cx="1170000" cy="31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4282609" y="4613495"/>
        <a:ext cx="1170000" cy="316871"/>
      </dsp:txXfrm>
    </dsp:sp>
    <dsp:sp modelId="{788F0A45-6FF9-415E-B202-D2BF3D0FAA48}">
      <dsp:nvSpPr>
        <dsp:cNvPr id="0" name=""/>
        <dsp:cNvSpPr/>
      </dsp:nvSpPr>
      <dsp:spPr>
        <a:xfrm>
          <a:off x="5452609" y="4817198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F79B-1161-4794-9541-05A3ADDB7565}">
      <dsp:nvSpPr>
        <dsp:cNvPr id="0" name=""/>
        <dsp:cNvSpPr/>
      </dsp:nvSpPr>
      <dsp:spPr>
        <a:xfrm>
          <a:off x="5534091" y="4735716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2EDBB-14C6-4B09-9862-F38CF3CC1BBC}">
      <dsp:nvSpPr>
        <dsp:cNvPr id="0" name=""/>
        <dsp:cNvSpPr/>
      </dsp:nvSpPr>
      <dsp:spPr>
        <a:xfrm>
          <a:off x="5615572" y="4654235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71FFD-A9DF-44C4-90A3-EB5B04940C88}">
      <dsp:nvSpPr>
        <dsp:cNvPr id="0" name=""/>
        <dsp:cNvSpPr/>
      </dsp:nvSpPr>
      <dsp:spPr>
        <a:xfrm>
          <a:off x="5452609" y="4654235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E861F-8828-44D6-8E1B-62EFB8DA2654}">
      <dsp:nvSpPr>
        <dsp:cNvPr id="0" name=""/>
        <dsp:cNvSpPr/>
      </dsp:nvSpPr>
      <dsp:spPr>
        <a:xfrm>
          <a:off x="5615572" y="4817198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CC271-4BE3-4B1A-B22E-303163E5C728}">
      <dsp:nvSpPr>
        <dsp:cNvPr id="0" name=""/>
        <dsp:cNvSpPr/>
      </dsp:nvSpPr>
      <dsp:spPr>
        <a:xfrm>
          <a:off x="5688000" y="4613495"/>
          <a:ext cx="1170000" cy="31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5688000" y="4613495"/>
        <a:ext cx="1170000" cy="3168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E00DC-65CE-4BCF-82FB-5E4F4A2017A8}">
      <dsp:nvSpPr>
        <dsp:cNvPr id="0" name=""/>
        <dsp:cNvSpPr/>
      </dsp:nvSpPr>
      <dsp:spPr>
        <a:xfrm>
          <a:off x="4519" y="553547"/>
          <a:ext cx="3022082" cy="274259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CF13D-7956-441D-8A0E-BA60E1E9A4A3}">
      <dsp:nvSpPr>
        <dsp:cNvPr id="0" name=""/>
        <dsp:cNvSpPr/>
      </dsp:nvSpPr>
      <dsp:spPr>
        <a:xfrm>
          <a:off x="597998" y="850914"/>
          <a:ext cx="1835124" cy="2677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Задание от </a:t>
          </a:r>
          <a:r>
            <a:rPr lang="ru-RU" sz="800" kern="1200" dirty="0" err="1"/>
            <a:t>А.Попковой</a:t>
          </a:r>
          <a:r>
            <a:rPr lang="ru-RU" sz="800" kern="1200" dirty="0"/>
            <a:t> получено</a:t>
          </a:r>
        </a:p>
      </dsp:txBody>
      <dsp:txXfrm>
        <a:off x="597998" y="850914"/>
        <a:ext cx="1835124" cy="267745"/>
      </dsp:txXfrm>
    </dsp:sp>
    <dsp:sp modelId="{A01EE989-2053-453A-90AB-86566E83DE6E}">
      <dsp:nvSpPr>
        <dsp:cNvPr id="0" name=""/>
        <dsp:cNvSpPr/>
      </dsp:nvSpPr>
      <dsp:spPr>
        <a:xfrm>
          <a:off x="3546144" y="482854"/>
          <a:ext cx="3189776" cy="288397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B920E-8E4F-4323-B6A7-7880AA21013A}">
      <dsp:nvSpPr>
        <dsp:cNvPr id="0" name=""/>
        <dsp:cNvSpPr/>
      </dsp:nvSpPr>
      <dsp:spPr>
        <a:xfrm>
          <a:off x="4354865" y="2973328"/>
          <a:ext cx="1835124" cy="2677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Над заданием поработали</a:t>
          </a:r>
        </a:p>
      </dsp:txBody>
      <dsp:txXfrm>
        <a:off x="4354865" y="2973328"/>
        <a:ext cx="1835124" cy="267745"/>
      </dsp:txXfrm>
    </dsp:sp>
    <dsp:sp modelId="{E3E4B262-4D88-4BEF-BC24-83EB502219D2}">
      <dsp:nvSpPr>
        <dsp:cNvPr id="0" name=""/>
        <dsp:cNvSpPr/>
      </dsp:nvSpPr>
      <dsp:spPr>
        <a:xfrm>
          <a:off x="7223124" y="547009"/>
          <a:ext cx="2574752" cy="27556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C9514-905C-4464-A98E-DB6DE1756EA5}">
      <dsp:nvSpPr>
        <dsp:cNvPr id="0" name=""/>
        <dsp:cNvSpPr/>
      </dsp:nvSpPr>
      <dsp:spPr>
        <a:xfrm>
          <a:off x="7592938" y="850914"/>
          <a:ext cx="1835124" cy="2677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Комментарии получили</a:t>
          </a:r>
        </a:p>
      </dsp:txBody>
      <dsp:txXfrm>
        <a:off x="7592938" y="850914"/>
        <a:ext cx="1835124" cy="2677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0C1EE-2BF7-4FBE-ACD3-E97416CAA811}">
      <dsp:nvSpPr>
        <dsp:cNvPr id="0" name=""/>
        <dsp:cNvSpPr/>
      </dsp:nvSpPr>
      <dsp:spPr>
        <a:xfrm>
          <a:off x="0" y="403633"/>
          <a:ext cx="4209861" cy="42098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0BC84-4606-44DC-B9AE-4BDA28B107A2}">
      <dsp:nvSpPr>
        <dsp:cNvPr id="0" name=""/>
        <dsp:cNvSpPr/>
      </dsp:nvSpPr>
      <dsp:spPr>
        <a:xfrm>
          <a:off x="4065005" y="4468639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9800B-188F-4CBA-9936-53A62C57574E}">
      <dsp:nvSpPr>
        <dsp:cNvPr id="0" name=""/>
        <dsp:cNvSpPr/>
      </dsp:nvSpPr>
      <dsp:spPr>
        <a:xfrm>
          <a:off x="4298404" y="403633"/>
          <a:ext cx="2559595" cy="255959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892EA-F5BE-411A-A519-E0EA70A85968}">
      <dsp:nvSpPr>
        <dsp:cNvPr id="0" name=""/>
        <dsp:cNvSpPr/>
      </dsp:nvSpPr>
      <dsp:spPr>
        <a:xfrm>
          <a:off x="6604502" y="2818373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0763-FC86-41BA-8CE0-E6D31A839F1C}">
      <dsp:nvSpPr>
        <dsp:cNvPr id="0" name=""/>
        <dsp:cNvSpPr/>
      </dsp:nvSpPr>
      <dsp:spPr>
        <a:xfrm>
          <a:off x="6713144" y="2818373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B48EF-3A09-4888-A900-772951481CC0}">
      <dsp:nvSpPr>
        <dsp:cNvPr id="0" name=""/>
        <dsp:cNvSpPr/>
      </dsp:nvSpPr>
      <dsp:spPr>
        <a:xfrm>
          <a:off x="5296141" y="3051636"/>
          <a:ext cx="1561858" cy="15618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FD50B-1969-484D-85D9-61019B2643F3}">
      <dsp:nvSpPr>
        <dsp:cNvPr id="0" name=""/>
        <dsp:cNvSpPr/>
      </dsp:nvSpPr>
      <dsp:spPr>
        <a:xfrm>
          <a:off x="6550182" y="4468639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25F90-D048-4BCF-8A53-ACD25F33434A}">
      <dsp:nvSpPr>
        <dsp:cNvPr id="0" name=""/>
        <dsp:cNvSpPr/>
      </dsp:nvSpPr>
      <dsp:spPr>
        <a:xfrm>
          <a:off x="6631663" y="4387158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F01FC-CBCC-49F6-ABE0-292CD1A8ED45}">
      <dsp:nvSpPr>
        <dsp:cNvPr id="0" name=""/>
        <dsp:cNvSpPr/>
      </dsp:nvSpPr>
      <dsp:spPr>
        <a:xfrm>
          <a:off x="6713144" y="4305677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D30FA-2B39-4E40-B9D5-7EFECE7EDF41}">
      <dsp:nvSpPr>
        <dsp:cNvPr id="0" name=""/>
        <dsp:cNvSpPr/>
      </dsp:nvSpPr>
      <dsp:spPr>
        <a:xfrm>
          <a:off x="4298404" y="3704164"/>
          <a:ext cx="909330" cy="909330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39000" r="-3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7009D-CE37-4253-A71F-615A746AE57F}">
      <dsp:nvSpPr>
        <dsp:cNvPr id="0" name=""/>
        <dsp:cNvSpPr/>
      </dsp:nvSpPr>
      <dsp:spPr>
        <a:xfrm>
          <a:off x="4954237" y="4359998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63F86-1B64-4B06-94B1-7B2A9783B227}">
      <dsp:nvSpPr>
        <dsp:cNvPr id="0" name=""/>
        <dsp:cNvSpPr/>
      </dsp:nvSpPr>
      <dsp:spPr>
        <a:xfrm>
          <a:off x="5062878" y="4359998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A087E-B1BC-456A-9138-FA38BB6DD731}">
      <dsp:nvSpPr>
        <dsp:cNvPr id="0" name=""/>
        <dsp:cNvSpPr/>
      </dsp:nvSpPr>
      <dsp:spPr>
        <a:xfrm>
          <a:off x="4954237" y="4468639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D9E37-F014-4831-9923-10C0B4E8B69D}">
      <dsp:nvSpPr>
        <dsp:cNvPr id="0" name=""/>
        <dsp:cNvSpPr/>
      </dsp:nvSpPr>
      <dsp:spPr>
        <a:xfrm>
          <a:off x="5062878" y="4468639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376DD-333B-478E-B0F3-54DE11940A00}">
      <dsp:nvSpPr>
        <dsp:cNvPr id="0" name=""/>
        <dsp:cNvSpPr/>
      </dsp:nvSpPr>
      <dsp:spPr>
        <a:xfrm>
          <a:off x="4298404" y="3051636"/>
          <a:ext cx="909330" cy="5599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1B8AB-3A96-493C-A272-603E87580063}">
      <dsp:nvSpPr>
        <dsp:cNvPr id="0" name=""/>
        <dsp:cNvSpPr/>
      </dsp:nvSpPr>
      <dsp:spPr>
        <a:xfrm>
          <a:off x="4899916" y="3466692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2062D-BF5B-4913-B4AB-C05423439CC4}">
      <dsp:nvSpPr>
        <dsp:cNvPr id="0" name=""/>
        <dsp:cNvSpPr/>
      </dsp:nvSpPr>
      <dsp:spPr>
        <a:xfrm>
          <a:off x="4981397" y="3385211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3DB56-46BB-4600-9C3E-1083F80B6D81}">
      <dsp:nvSpPr>
        <dsp:cNvPr id="0" name=""/>
        <dsp:cNvSpPr/>
      </dsp:nvSpPr>
      <dsp:spPr>
        <a:xfrm>
          <a:off x="5062878" y="3303730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EF6EF-CAEA-4084-8156-F7A754C7BF77}">
      <dsp:nvSpPr>
        <dsp:cNvPr id="0" name=""/>
        <dsp:cNvSpPr/>
      </dsp:nvSpPr>
      <dsp:spPr>
        <a:xfrm>
          <a:off x="4899916" y="3303730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2C8D8-9387-4F05-959E-80CC61793C42}">
      <dsp:nvSpPr>
        <dsp:cNvPr id="0" name=""/>
        <dsp:cNvSpPr/>
      </dsp:nvSpPr>
      <dsp:spPr>
        <a:xfrm>
          <a:off x="5062878" y="3466692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5BC6A-FAA6-480B-86C9-CEE5ED97AABB}">
      <dsp:nvSpPr>
        <dsp:cNvPr id="0" name=""/>
        <dsp:cNvSpPr/>
      </dsp:nvSpPr>
      <dsp:spPr>
        <a:xfrm>
          <a:off x="102653" y="4735716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E35AA-E2BF-4320-BAFD-6E5672125BC9}">
      <dsp:nvSpPr>
        <dsp:cNvPr id="0" name=""/>
        <dsp:cNvSpPr/>
      </dsp:nvSpPr>
      <dsp:spPr>
        <a:xfrm>
          <a:off x="175081" y="4613495"/>
          <a:ext cx="1170000" cy="31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175081" y="4613495"/>
        <a:ext cx="1170000" cy="316871"/>
      </dsp:txXfrm>
    </dsp:sp>
    <dsp:sp modelId="{337BCE12-BAC2-40C3-8355-23DCD11C6152}">
      <dsp:nvSpPr>
        <dsp:cNvPr id="0" name=""/>
        <dsp:cNvSpPr/>
      </dsp:nvSpPr>
      <dsp:spPr>
        <a:xfrm>
          <a:off x="1345081" y="4735716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65EA9-58AF-4D9E-B2B2-2A5C5276C05C}">
      <dsp:nvSpPr>
        <dsp:cNvPr id="0" name=""/>
        <dsp:cNvSpPr/>
      </dsp:nvSpPr>
      <dsp:spPr>
        <a:xfrm>
          <a:off x="1453722" y="4735716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6A121-5199-4C88-88F4-BFF3A2A5F9C1}">
      <dsp:nvSpPr>
        <dsp:cNvPr id="0" name=""/>
        <dsp:cNvSpPr/>
      </dsp:nvSpPr>
      <dsp:spPr>
        <a:xfrm>
          <a:off x="1526150" y="4613495"/>
          <a:ext cx="1170000" cy="31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1526150" y="4613495"/>
        <a:ext cx="1170000" cy="316871"/>
      </dsp:txXfrm>
    </dsp:sp>
    <dsp:sp modelId="{3FB5E02F-D5A1-4C03-BD08-D47D68A62BCF}">
      <dsp:nvSpPr>
        <dsp:cNvPr id="0" name=""/>
        <dsp:cNvSpPr/>
      </dsp:nvSpPr>
      <dsp:spPr>
        <a:xfrm>
          <a:off x="2696150" y="4817198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644A8-8296-4AC5-BD42-DED79E622690}">
      <dsp:nvSpPr>
        <dsp:cNvPr id="0" name=""/>
        <dsp:cNvSpPr/>
      </dsp:nvSpPr>
      <dsp:spPr>
        <a:xfrm>
          <a:off x="2777631" y="4735716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B83B3-8B1A-4D1B-B626-16A7D214812E}">
      <dsp:nvSpPr>
        <dsp:cNvPr id="0" name=""/>
        <dsp:cNvSpPr/>
      </dsp:nvSpPr>
      <dsp:spPr>
        <a:xfrm>
          <a:off x="2859112" y="4654235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4D881-3E03-4821-AC31-671CBEDC4B03}">
      <dsp:nvSpPr>
        <dsp:cNvPr id="0" name=""/>
        <dsp:cNvSpPr/>
      </dsp:nvSpPr>
      <dsp:spPr>
        <a:xfrm>
          <a:off x="2931540" y="4613495"/>
          <a:ext cx="1170000" cy="31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2931540" y="4613495"/>
        <a:ext cx="1170000" cy="316871"/>
      </dsp:txXfrm>
    </dsp:sp>
    <dsp:sp modelId="{78EC6828-787E-4AEB-854D-8995B066312E}">
      <dsp:nvSpPr>
        <dsp:cNvPr id="0" name=""/>
        <dsp:cNvSpPr/>
      </dsp:nvSpPr>
      <dsp:spPr>
        <a:xfrm>
          <a:off x="4101540" y="4681396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3E680-414E-456E-B1CE-8943AB8F7325}">
      <dsp:nvSpPr>
        <dsp:cNvPr id="0" name=""/>
        <dsp:cNvSpPr/>
      </dsp:nvSpPr>
      <dsp:spPr>
        <a:xfrm>
          <a:off x="4210182" y="4681396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9655D-2780-4DCB-8A17-0A7A79DBC9D9}">
      <dsp:nvSpPr>
        <dsp:cNvPr id="0" name=""/>
        <dsp:cNvSpPr/>
      </dsp:nvSpPr>
      <dsp:spPr>
        <a:xfrm>
          <a:off x="4101540" y="4790037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854E2-1092-4567-9A7F-06BEB0947897}">
      <dsp:nvSpPr>
        <dsp:cNvPr id="0" name=""/>
        <dsp:cNvSpPr/>
      </dsp:nvSpPr>
      <dsp:spPr>
        <a:xfrm>
          <a:off x="4210182" y="4790037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0A7DF-E5B2-4A8A-8994-EFBB5CB7C1F4}">
      <dsp:nvSpPr>
        <dsp:cNvPr id="0" name=""/>
        <dsp:cNvSpPr/>
      </dsp:nvSpPr>
      <dsp:spPr>
        <a:xfrm>
          <a:off x="4282609" y="4613495"/>
          <a:ext cx="1170000" cy="31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4282609" y="4613495"/>
        <a:ext cx="1170000" cy="316871"/>
      </dsp:txXfrm>
    </dsp:sp>
    <dsp:sp modelId="{8F13D438-BC59-4F94-B94C-5C0D393A2E40}">
      <dsp:nvSpPr>
        <dsp:cNvPr id="0" name=""/>
        <dsp:cNvSpPr/>
      </dsp:nvSpPr>
      <dsp:spPr>
        <a:xfrm>
          <a:off x="5452609" y="4817198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24E29-C25A-4CA7-9CC2-A154574125AF}">
      <dsp:nvSpPr>
        <dsp:cNvPr id="0" name=""/>
        <dsp:cNvSpPr/>
      </dsp:nvSpPr>
      <dsp:spPr>
        <a:xfrm>
          <a:off x="5534091" y="4735716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0F621-35D4-4DD3-A358-8422084ED4F9}">
      <dsp:nvSpPr>
        <dsp:cNvPr id="0" name=""/>
        <dsp:cNvSpPr/>
      </dsp:nvSpPr>
      <dsp:spPr>
        <a:xfrm>
          <a:off x="5615572" y="4654235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C3BB3-4023-4CE7-96E4-D3F0C9554273}">
      <dsp:nvSpPr>
        <dsp:cNvPr id="0" name=""/>
        <dsp:cNvSpPr/>
      </dsp:nvSpPr>
      <dsp:spPr>
        <a:xfrm>
          <a:off x="5452609" y="4654235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9F670-2413-40D5-AA1F-B24BB5AE84AE}">
      <dsp:nvSpPr>
        <dsp:cNvPr id="0" name=""/>
        <dsp:cNvSpPr/>
      </dsp:nvSpPr>
      <dsp:spPr>
        <a:xfrm>
          <a:off x="5615572" y="4817198"/>
          <a:ext cx="72427" cy="7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0E5C0-250B-4765-8BE3-62B7CDA53407}">
      <dsp:nvSpPr>
        <dsp:cNvPr id="0" name=""/>
        <dsp:cNvSpPr/>
      </dsp:nvSpPr>
      <dsp:spPr>
        <a:xfrm>
          <a:off x="5688000" y="4613495"/>
          <a:ext cx="1170000" cy="31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5688000" y="4613495"/>
        <a:ext cx="1170000" cy="3168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5A6E3-756D-4B41-9D93-F722B712422A}">
      <dsp:nvSpPr>
        <dsp:cNvPr id="0" name=""/>
        <dsp:cNvSpPr/>
      </dsp:nvSpPr>
      <dsp:spPr>
        <a:xfrm>
          <a:off x="3614" y="389"/>
          <a:ext cx="10051170" cy="17932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Вовлечь в благотворительную деятельность широкий круг жителей.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Единый благотворительный сезон</a:t>
          </a:r>
        </a:p>
      </dsp:txBody>
      <dsp:txXfrm>
        <a:off x="56137" y="52912"/>
        <a:ext cx="9946124" cy="1688216"/>
      </dsp:txXfrm>
    </dsp:sp>
    <dsp:sp modelId="{9F445074-04BC-4EEE-B194-023E851FDC18}">
      <dsp:nvSpPr>
        <dsp:cNvPr id="0" name=""/>
        <dsp:cNvSpPr/>
      </dsp:nvSpPr>
      <dsp:spPr>
        <a:xfrm>
          <a:off x="6885682" y="2022482"/>
          <a:ext cx="3172717" cy="17932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3. Взаимодействие с НКО ЛДНР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Ничего для людей без участия людей</a:t>
          </a:r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6938205" y="2075005"/>
        <a:ext cx="3067671" cy="1688216"/>
      </dsp:txXfrm>
    </dsp:sp>
    <dsp:sp modelId="{2658CDFF-33E9-445A-81E0-277ED11F5E72}">
      <dsp:nvSpPr>
        <dsp:cNvPr id="0" name=""/>
        <dsp:cNvSpPr/>
      </dsp:nvSpPr>
      <dsp:spPr>
        <a:xfrm>
          <a:off x="0" y="1955361"/>
          <a:ext cx="3172717" cy="17932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1. Расширение состава оргкомитета </a:t>
          </a:r>
          <a:r>
            <a:rPr lang="ru-RU" sz="2000" i="1" kern="1200" dirty="0"/>
            <a:t>НКО, школьный актив, бизнес-сообщество</a:t>
          </a:r>
        </a:p>
      </dsp:txBody>
      <dsp:txXfrm>
        <a:off x="52523" y="2007884"/>
        <a:ext cx="3067671" cy="1688216"/>
      </dsp:txXfrm>
    </dsp:sp>
    <dsp:sp modelId="{09579B99-E6F4-4D3B-9529-8FD057417B33}">
      <dsp:nvSpPr>
        <dsp:cNvPr id="0" name=""/>
        <dsp:cNvSpPr/>
      </dsp:nvSpPr>
      <dsp:spPr>
        <a:xfrm>
          <a:off x="3442841" y="2014090"/>
          <a:ext cx="3172717" cy="17932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2. Проведение серии локальных акций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Творчество Инициатива</a:t>
          </a:r>
        </a:p>
      </dsp:txBody>
      <dsp:txXfrm>
        <a:off x="3495364" y="2066613"/>
        <a:ext cx="3067671" cy="1688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18.08.2023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18.08.2023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02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18.08.2023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18.08.2023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18.08.2023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ru-RU" dirty="0"/>
              <a:t>06.04.2023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18.08.2023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ru-RU" dirty="0"/>
              <a:t>06.04.2023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18.08.2023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18.08.2023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rant@cftyumen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М</a:t>
            </a:r>
            <a:r>
              <a:rPr lang="ru" sz="4400" dirty="0">
                <a:solidFill>
                  <a:schemeClr val="tx1"/>
                </a:solidFill>
              </a:rPr>
              <a:t>есторождение добра - урал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 fontScale="77500" lnSpcReduction="20000"/>
          </a:bodyPr>
          <a:lstStyle/>
          <a:p>
            <a:pPr rtl="0">
              <a:spcAft>
                <a:spcPts val="600"/>
              </a:spcAft>
            </a:pPr>
            <a:r>
              <a:rPr lang="ru" dirty="0">
                <a:solidFill>
                  <a:schemeClr val="tx1"/>
                </a:solidFill>
              </a:rPr>
              <a:t>Проект Уральской сети РЦ/ ЦОР</a:t>
            </a:r>
          </a:p>
          <a:p>
            <a:pPr rtl="0">
              <a:spcAft>
                <a:spcPts val="600"/>
              </a:spcAft>
            </a:pPr>
            <a:r>
              <a:rPr lang="ru" dirty="0">
                <a:solidFill>
                  <a:schemeClr val="tx1"/>
                </a:solidFill>
              </a:rPr>
              <a:t>1 февраля 2023 – 31 июля 2024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A5D3C-67B7-C8E6-46C4-F0D6CF99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cap="none" dirty="0"/>
              <a:t>Передача технологий системной благотворительности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5B94B7-2118-1159-3F76-EBCF55C4D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Стажировка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5BF8D-635B-6912-5524-EADE721C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dirty="0"/>
              <a:t>Результат 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A72BD-EA68-2948-E751-C1B6F97C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380" y="607392"/>
            <a:ext cx="3222783" cy="1296909"/>
          </a:xfrm>
        </p:spPr>
        <p:txBody>
          <a:bodyPr>
            <a:noAutofit/>
          </a:bodyPr>
          <a:lstStyle/>
          <a:p>
            <a:r>
              <a:rPr lang="ru-RU" sz="2400" dirty="0"/>
              <a:t>Стажировка в ЦОР/ РЦ Тюменской области 22-24 июня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6FE42CC-FC4F-671A-6BB2-E1E3C40C8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891852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7052FC8B-DA47-02B9-0187-9AFFCE4DF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16923" y="2038525"/>
            <a:ext cx="3161963" cy="431194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/>
              <a:t>22-23 июня. Тюмень.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/>
              <a:t>Встреча с учредителями/ попечителями БФРГТ. Рабочая встреча в коворкинге МОЯ ТЕРРИТОРИЯ с Региональными РЦ</a:t>
            </a:r>
          </a:p>
          <a:p>
            <a:r>
              <a:rPr lang="ru-RU" sz="1100" b="1" dirty="0"/>
              <a:t>Участники стажировки </a:t>
            </a:r>
            <a:r>
              <a:rPr lang="ru-RU" sz="1100" dirty="0"/>
              <a:t>– представители РРЦ КО и ТО, РЦ </a:t>
            </a:r>
            <a:r>
              <a:rPr lang="ru-RU" sz="1100" dirty="0" err="1"/>
              <a:t>НТагил</a:t>
            </a:r>
            <a:r>
              <a:rPr lang="ru-RU" sz="1100" dirty="0"/>
              <a:t>, Казым, Первоуральск, Нязепетровск, Нижневартовск, Ялуторовск, Снежинск, Южноуральск и КРАСНОДОН</a:t>
            </a:r>
          </a:p>
          <a:p>
            <a:r>
              <a:rPr lang="ru-RU" sz="1100" i="1" dirty="0"/>
              <a:t>Удивительным сюрпризом стал гостевой визит к учредителям и попечителям БФРГТ. Собирались на мебельной фабрике" Заречье", знакомились, говорили о доле поддержки бизнеса в НКО, о личных мотивах Благотворителей о системной благотворительности в целом. В конце встречи основатель фабрики и большой друг БФРГТ - Сергей Аркадьевич </a:t>
            </a:r>
            <a:r>
              <a:rPr lang="ru-RU" sz="1100" i="1" dirty="0" err="1"/>
              <a:t>Киверин</a:t>
            </a:r>
            <a:r>
              <a:rPr lang="ru-RU" sz="1100" i="1" dirty="0"/>
              <a:t> провел для гостей экскурсию по уникальному музею. Музей это наглядная иллюстрация как из личной инициативы растёт и живёт большое дело!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1295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D5536-0041-C328-F43C-0932E9F00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СТАЖИРОВКА – ЭТО РАБОТА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C50E7F6-8054-0C71-62C8-5E6C63675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156421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D18B45-A1A7-65F9-456F-E69E3271F00B}"/>
              </a:ext>
            </a:extLst>
          </p:cNvPr>
          <p:cNvSpPr txBox="1"/>
          <p:nvPr/>
        </p:nvSpPr>
        <p:spPr>
          <a:xfrm>
            <a:off x="549363" y="1634444"/>
            <a:ext cx="1040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офисе БФРГТ под руководством Алены Попковой формировали общую "методичку «Системная благотворительность: куда идти? что преодолевать?».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2B425-4E41-11C0-256C-C277FBE35016}"/>
              </a:ext>
            </a:extLst>
          </p:cNvPr>
          <p:cNvSpPr txBox="1"/>
          <p:nvPr/>
        </p:nvSpPr>
        <p:spPr>
          <a:xfrm>
            <a:off x="402672" y="5442204"/>
            <a:ext cx="11417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"Встреча с коллегами для меня не только обмен опытом, но всегда и получение новых знаний, а ещё для меня важно посмотреть своими глазами, как говорится «</a:t>
            </a:r>
            <a:r>
              <a:rPr lang="ru-RU" sz="1600" i="1" dirty="0" err="1"/>
              <a:t>насмотренность</a:t>
            </a:r>
            <a:r>
              <a:rPr lang="ru-RU" sz="1600" i="1" dirty="0"/>
              <a:t>» подталкивает к действиям, рождает что- то новое интересное и хочется применить у себя на практике"</a:t>
            </a:r>
          </a:p>
        </p:txBody>
      </p:sp>
    </p:spTree>
    <p:extLst>
      <p:ext uri="{BB962C8B-B14F-4D97-AF65-F5344CB8AC3E}">
        <p14:creationId xmlns:p14="http://schemas.microsoft.com/office/powerpoint/2010/main" val="17091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D29A7-92E7-1CB3-DA74-D6D3C300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24 июня. Голышманово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581C50-C135-8BA4-15B7-80E1E71D95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714564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1DD51BBE-608A-1E9E-C55C-2B91B8F37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 офисе Голышмановского РЦ получили серию персональных  «</a:t>
            </a:r>
            <a:r>
              <a:rPr lang="ru-RU" dirty="0" err="1"/>
              <a:t>лайфхаков</a:t>
            </a:r>
            <a:r>
              <a:rPr lang="ru-RU" dirty="0"/>
              <a:t>» Ольги Александровны</a:t>
            </a:r>
          </a:p>
          <a:p>
            <a:r>
              <a:rPr lang="ru-RU" dirty="0"/>
              <a:t>На </a:t>
            </a:r>
            <a:r>
              <a:rPr lang="ru-RU" dirty="0" err="1"/>
              <a:t>Шарохинском</a:t>
            </a:r>
            <a:r>
              <a:rPr lang="ru-RU" dirty="0"/>
              <a:t> фестивале – массу впечатлений</a:t>
            </a:r>
          </a:p>
        </p:txBody>
      </p:sp>
    </p:spTree>
    <p:extLst>
      <p:ext uri="{BB962C8B-B14F-4D97-AF65-F5344CB8AC3E}">
        <p14:creationId xmlns:p14="http://schemas.microsoft.com/office/powerpoint/2010/main" val="8814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3201C7B-B69C-2DB1-BDDD-5D6531A6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Вовлечение жителей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330C7FD-606E-2BE9-C423-84341FC03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Работа со школьниками, бизнесом, НКО ЛДНР. Единый благотворительный сезон.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6AA5B-3896-94E6-5135-5C50628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dirty="0"/>
              <a:t>Ожидаемый результат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E1D1D-DF40-DD5F-7972-166E40D5B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9" y="642594"/>
            <a:ext cx="10939244" cy="1371600"/>
          </a:xfrm>
        </p:spPr>
        <p:txBody>
          <a:bodyPr/>
          <a:lstStyle/>
          <a:p>
            <a:r>
              <a:rPr lang="ru-RU" dirty="0"/>
              <a:t>План на период август 2023 – январь 2024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0E64D0C-30F1-A9D9-3F62-D173E8277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92815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68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63352" y="332656"/>
            <a:ext cx="11449272" cy="372222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									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endParaRPr lang="ru-RU" dirty="0">
              <a:solidFill>
                <a:srgbClr val="0070C0"/>
              </a:solidFill>
              <a:hlinkClick r:id="rId3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Благотворительный фонд развития города Тюмени</a:t>
            </a:r>
          </a:p>
          <a:p>
            <a:r>
              <a:rPr lang="ru-RU" dirty="0"/>
              <a:t>Уральская сеть РЦ для СО НКО</a:t>
            </a:r>
          </a:p>
          <a:p>
            <a:r>
              <a:rPr lang="en-US" dirty="0">
                <a:solidFill>
                  <a:srgbClr val="0070C0"/>
                </a:solidFill>
              </a:rPr>
              <a:t>@</a:t>
            </a:r>
            <a:r>
              <a:rPr lang="en-US" dirty="0" err="1">
                <a:solidFill>
                  <a:srgbClr val="0070C0"/>
                </a:solidFill>
              </a:rPr>
              <a:t>uralnko</a:t>
            </a:r>
            <a:r>
              <a:rPr lang="ru-RU" dirty="0">
                <a:solidFill>
                  <a:srgbClr val="0070C0"/>
                </a:solidFill>
              </a:rPr>
              <a:t>   </a:t>
            </a:r>
            <a:r>
              <a:rPr lang="en-US" dirty="0">
                <a:solidFill>
                  <a:srgbClr val="0070C0"/>
                </a:solidFill>
              </a:rPr>
              <a:t>cftyumen.ru 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229" y="1083696"/>
            <a:ext cx="1494725" cy="1494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9062" y="1083696"/>
            <a:ext cx="1714386" cy="17062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706" y="3157501"/>
            <a:ext cx="7462564" cy="352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7F7165-3974-A83B-F66F-5BBE336214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31" y="1521207"/>
            <a:ext cx="1207309" cy="12073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5D737-BF62-B4E0-8DA6-A9B848CC6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653" y="2648285"/>
            <a:ext cx="8933688" cy="1700597"/>
          </a:xfrm>
        </p:spPr>
        <p:txBody>
          <a:bodyPr>
            <a:noAutofit/>
          </a:bodyPr>
          <a:lstStyle/>
          <a:p>
            <a:br>
              <a:rPr lang="ru-RU" sz="4400" dirty="0"/>
            </a:br>
            <a:r>
              <a:rPr lang="ru-RU" sz="3600" dirty="0"/>
              <a:t>О ходе реализации проекта.</a:t>
            </a:r>
            <a:br>
              <a:rPr lang="ru-RU" sz="3600" dirty="0"/>
            </a:br>
            <a:r>
              <a:rPr lang="ru-RU" sz="2800" cap="none" dirty="0"/>
              <a:t>Результаты за период 1.02-31.07.23</a:t>
            </a:r>
            <a:endParaRPr lang="ru-RU" sz="4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EFE80E-7DF5-48CB-D767-8EBE1B0B5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9156" y="4526252"/>
            <a:ext cx="8939784" cy="741194"/>
          </a:xfrm>
        </p:spPr>
        <p:txBody>
          <a:bodyPr>
            <a:noAutofit/>
          </a:bodyPr>
          <a:lstStyle/>
          <a:p>
            <a:r>
              <a:rPr lang="ru-RU" dirty="0"/>
              <a:t>21 августа 2023</a:t>
            </a:r>
          </a:p>
          <a:p>
            <a:r>
              <a:rPr lang="ru-RU" dirty="0"/>
              <a:t>Тюмень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4F3DA6-219F-DB98-71D1-8D74A782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6007" y="1354077"/>
            <a:ext cx="1879134" cy="550223"/>
          </a:xfrm>
        </p:spPr>
        <p:txBody>
          <a:bodyPr/>
          <a:lstStyle/>
          <a:p>
            <a:pPr rtl="0"/>
            <a:r>
              <a:rPr lang="ru-RU" sz="2000" dirty="0"/>
              <a:t>Школа ЦОР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B6AC97-0C0A-0EEC-8C7C-F30A5C8DF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59" y="1451896"/>
            <a:ext cx="1345932" cy="13459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F143D4-E089-4E4A-853F-D16D8236EE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73" y="1354077"/>
            <a:ext cx="2351968" cy="111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/>
            <a:r>
              <a:rPr lang="ru-RU" dirty="0"/>
              <a:t>Задачи этапа</a:t>
            </a:r>
            <a:endParaRPr lang="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961079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CC833-FE68-BC68-4B30-DFC9F34A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none" dirty="0"/>
              <a:t>Укрепление благотворительного аспекта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B4F524-8DA4-4251-B3B0-BA9288FD04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Сетевые встречи, планирование, ТЗ, отчетность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E8A0B-0586-3B6E-9A0F-8599F5CB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dirty="0"/>
              <a:t>Результат 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8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B0312D1F-FE56-21F5-3F44-50DFB724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EA1583-5CEF-4E36-A7FC-D34B7E954D76}" type="datetime1">
              <a:rPr lang="ru-RU" smtClean="0"/>
              <a:t>18.08.2023</a:t>
            </a:fld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5562F9-B1DF-7DC4-7762-8C01CA4A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Обсужден механизм реализации проекта, организационного взаимодействия, планирования и отчетности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76FA98-0951-DFCA-E2D7-73DD8CEF1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Координаторы проекта в 7 территориях УрФО</a:t>
            </a:r>
          </a:p>
          <a:p>
            <a:r>
              <a:rPr lang="ru-RU" dirty="0" err="1"/>
              <a:t>Бадрызлова</a:t>
            </a:r>
            <a:r>
              <a:rPr lang="ru-RU" dirty="0"/>
              <a:t> Ольга, Голышманово</a:t>
            </a:r>
          </a:p>
          <a:p>
            <a:r>
              <a:rPr lang="ru-RU" dirty="0"/>
              <a:t>Кабакова Марина, Казым</a:t>
            </a:r>
          </a:p>
          <a:p>
            <a:r>
              <a:rPr lang="ru-RU" dirty="0"/>
              <a:t>Камешкова Татьяна, Нижний Тагил</a:t>
            </a:r>
          </a:p>
          <a:p>
            <a:r>
              <a:rPr lang="ru-RU" dirty="0"/>
              <a:t>Костина Кристина, Первоуральск</a:t>
            </a:r>
          </a:p>
          <a:p>
            <a:r>
              <a:rPr lang="ru-RU" dirty="0"/>
              <a:t>Лапина Екатерина, Тюмень</a:t>
            </a:r>
          </a:p>
          <a:p>
            <a:r>
              <a:rPr lang="ru-RU" dirty="0"/>
              <a:t>Литвинова Елена, Курган</a:t>
            </a:r>
          </a:p>
          <a:p>
            <a:r>
              <a:rPr lang="ru-RU" dirty="0"/>
              <a:t>Осипова Марина, Нижневартовск-Мегион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2BC3F5E-654D-A1AE-D630-B61E38438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r="34994"/>
          <a:stretch/>
        </p:blipFill>
        <p:spPr>
          <a:xfrm>
            <a:off x="85610" y="2552072"/>
            <a:ext cx="2380228" cy="227221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548922B-8913-9013-86EF-9A8ADD01C7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t="32371" r="-8223" b="-9795"/>
          <a:stretch/>
        </p:blipFill>
        <p:spPr>
          <a:xfrm>
            <a:off x="5703875" y="2655847"/>
            <a:ext cx="2279899" cy="235357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D4097F6-B5BD-E234-E681-04174E712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6" y="4910651"/>
            <a:ext cx="4009369" cy="18498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2DB304D-DF2D-BEF2-5A10-DECD89988B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7142" b="9182"/>
          <a:stretch/>
        </p:blipFill>
        <p:spPr>
          <a:xfrm>
            <a:off x="0" y="97515"/>
            <a:ext cx="4422803" cy="21519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F4CF13A-5066-3D48-2E2B-C742E32E9B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r="9452" b="-3801"/>
          <a:stretch/>
        </p:blipFill>
        <p:spPr>
          <a:xfrm>
            <a:off x="4475672" y="231692"/>
            <a:ext cx="2950623" cy="150345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282289E-2DDC-B177-8491-EE1A06A3A3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6" t="1738"/>
          <a:stretch/>
        </p:blipFill>
        <p:spPr>
          <a:xfrm>
            <a:off x="6296009" y="702065"/>
            <a:ext cx="1784985" cy="14773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E9D2D2B-906D-908D-B7AF-1FF1810DB593}"/>
              </a:ext>
            </a:extLst>
          </p:cNvPr>
          <p:cNvSpPr txBox="1"/>
          <p:nvPr/>
        </p:nvSpPr>
        <p:spPr>
          <a:xfrm>
            <a:off x="622404" y="2182740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7.02 Онлайн встреча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B22320-7F51-A940-941F-99C287605AAC}"/>
              </a:ext>
            </a:extLst>
          </p:cNvPr>
          <p:cNvSpPr txBox="1"/>
          <p:nvPr/>
        </p:nvSpPr>
        <p:spPr>
          <a:xfrm>
            <a:off x="4254191" y="4789912"/>
            <a:ext cx="4009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2-3 марта. Тюмень </a:t>
            </a:r>
          </a:p>
          <a:p>
            <a:pPr algn="r"/>
            <a:r>
              <a:rPr lang="ru-RU" dirty="0"/>
              <a:t>Установочная встреча</a:t>
            </a:r>
          </a:p>
          <a:p>
            <a:endParaRPr lang="ru-RU" dirty="0"/>
          </a:p>
          <a:p>
            <a:r>
              <a:rPr lang="ru-RU" dirty="0"/>
              <a:t>«Наследили». Экспертный опрос по оценке состояния благотворительной деятельности в территориях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E4F111-32AF-7F87-B8CE-FBA577B65E31}"/>
              </a:ext>
            </a:extLst>
          </p:cNvPr>
          <p:cNvSpPr txBox="1"/>
          <p:nvPr/>
        </p:nvSpPr>
        <p:spPr>
          <a:xfrm>
            <a:off x="4512958" y="1810061"/>
            <a:ext cx="367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Презентация </a:t>
            </a:r>
          </a:p>
          <a:p>
            <a:r>
              <a:rPr lang="ru-RU" dirty="0"/>
              <a:t>благотворительных программ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C33B19-3997-8568-1040-29FBE9A984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0" t="5251" r="22180"/>
          <a:stretch/>
        </p:blipFill>
        <p:spPr>
          <a:xfrm>
            <a:off x="2615716" y="2550960"/>
            <a:ext cx="2874468" cy="2258646"/>
          </a:xfrm>
        </p:spPr>
      </p:pic>
    </p:spTree>
    <p:extLst>
      <p:ext uri="{BB962C8B-B14F-4D97-AF65-F5344CB8AC3E}">
        <p14:creationId xmlns:p14="http://schemas.microsoft.com/office/powerpoint/2010/main" val="13229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04372-4611-835E-D449-61A98E79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none" dirty="0"/>
              <a:t>Укрепление благотворительного аспекта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BBC485-80EB-0D5D-3C07-FAB8FB48F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Круглые столы, семинары в территориях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D0526-6245-73D2-AD18-BE6D0FF2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dirty="0"/>
              <a:t>Результат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2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95DAE5-F381-4BFE-45BD-D33611F65A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r="16082"/>
          <a:stretch>
            <a:fillRect/>
          </a:stretch>
        </p:blipFill>
        <p:spPr>
          <a:xfrm>
            <a:off x="187331" y="298564"/>
            <a:ext cx="2239711" cy="1857408"/>
          </a:xfr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002C8387-3662-0E43-F806-94C2C15F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EA1583-5CEF-4E36-A7FC-D34B7E954D76}" type="datetime1">
              <a:rPr lang="ru-RU" smtClean="0"/>
              <a:t>18.08.2023</a:t>
            </a:fld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C553E0A-8B8B-3350-0F74-E3E7B839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Круглые столы "Благотворительная деятельность в территориях".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8F6E8C-A8E4-A36C-9F6B-11DA2C313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Проведено 3 круглых стола с участием 63 представителей Белоярского района, Нижнего Тагила, Нижневартовска</a:t>
            </a:r>
          </a:p>
          <a:p>
            <a:r>
              <a:rPr lang="ru-RU" dirty="0"/>
              <a:t>Презентация проекта, обсуждение механизма вовлечения жителей, организации взаимодействия с НКО ЛДНР. </a:t>
            </a:r>
          </a:p>
          <a:p>
            <a:r>
              <a:rPr lang="ru-RU" dirty="0"/>
              <a:t>Модераторы – </a:t>
            </a:r>
            <a:r>
              <a:rPr lang="ru-RU" dirty="0" err="1"/>
              <a:t>В.Барова</a:t>
            </a:r>
            <a:r>
              <a:rPr lang="ru-RU" dirty="0"/>
              <a:t> и координаторы ЦОР.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1EDB5F-E6A2-0CB0-E882-0A30DD2FB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" y="3041089"/>
            <a:ext cx="2382623" cy="31768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79E32D-39C9-5157-A1A1-FFE99A272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46" y="298565"/>
            <a:ext cx="2476544" cy="18574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13AE1F-E4C8-0041-9D89-535363C2A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17" y="3041089"/>
            <a:ext cx="2382622" cy="31768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365934-E266-7E61-3AD9-0189C3402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99" y="298564"/>
            <a:ext cx="2533057" cy="19050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6F7FFF4-4048-60F0-026F-73DAA852D5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2826" r="29277" b="-1331"/>
          <a:stretch/>
        </p:blipFill>
        <p:spPr>
          <a:xfrm>
            <a:off x="5335398" y="3041089"/>
            <a:ext cx="2759978" cy="33068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0B7BA7-CDA8-9343-1F8C-F3857C4E7F91}"/>
              </a:ext>
            </a:extLst>
          </p:cNvPr>
          <p:cNvSpPr txBox="1"/>
          <p:nvPr/>
        </p:nvSpPr>
        <p:spPr>
          <a:xfrm flipH="1">
            <a:off x="111830" y="2249424"/>
            <a:ext cx="249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17.02. 25 чел.  Белоярский  район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932F4C-FC1E-7454-4FCE-93F34B1FCB06}"/>
              </a:ext>
            </a:extLst>
          </p:cNvPr>
          <p:cNvSpPr txBox="1"/>
          <p:nvPr/>
        </p:nvSpPr>
        <p:spPr>
          <a:xfrm>
            <a:off x="2797416" y="2283754"/>
            <a:ext cx="231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27.03.  19 чел. Нижний Тагил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086E5B-2B51-969B-2F32-65F856E8FDC4}"/>
              </a:ext>
            </a:extLst>
          </p:cNvPr>
          <p:cNvSpPr txBox="1"/>
          <p:nvPr/>
        </p:nvSpPr>
        <p:spPr>
          <a:xfrm>
            <a:off x="5482799" y="2387923"/>
            <a:ext cx="19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6.04. 19 чел. </a:t>
            </a:r>
          </a:p>
          <a:p>
            <a:r>
              <a:rPr lang="ru-RU" dirty="0"/>
              <a:t>Нижневартовск</a:t>
            </a:r>
          </a:p>
        </p:txBody>
      </p:sp>
    </p:spTree>
    <p:extLst>
      <p:ext uri="{BB962C8B-B14F-4D97-AF65-F5344CB8AC3E}">
        <p14:creationId xmlns:p14="http://schemas.microsoft.com/office/powerpoint/2010/main" val="422498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C29CB0D3-CC60-C398-E974-D56D7E78D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812022"/>
            <a:ext cx="3161963" cy="4438586"/>
          </a:xfrm>
        </p:spPr>
        <p:txBody>
          <a:bodyPr>
            <a:normAutofit fontScale="62500" lnSpcReduction="20000"/>
          </a:bodyPr>
          <a:lstStyle/>
          <a:p>
            <a:r>
              <a:rPr lang="ru-RU" sz="2200" dirty="0"/>
              <a:t>Проведено 3 тренинг-семинара с участием 80 представителей НКО Нижневартовска, Курганской области, Первоуральска</a:t>
            </a:r>
          </a:p>
          <a:p>
            <a:r>
              <a:rPr lang="ru-RU" sz="2200" dirty="0"/>
              <a:t>Составлен реестр имеющихся ресурсов территории, возможности их объединения, разработаны планы подготовки, проведения, информационного сопровождения коалиционных акций, в т.ч. в рамках единого благотворительного сезона</a:t>
            </a:r>
          </a:p>
          <a:p>
            <a:r>
              <a:rPr lang="ru-RU" sz="2200" dirty="0"/>
              <a:t>Ведущая </a:t>
            </a:r>
            <a:r>
              <a:rPr lang="ru-RU" sz="2200" dirty="0" err="1"/>
              <a:t>С.Дремлюга</a:t>
            </a:r>
            <a:endParaRPr lang="ru-RU" sz="2200" dirty="0"/>
          </a:p>
          <a:p>
            <a:r>
              <a:rPr lang="ru-RU" sz="2200" b="1" i="1" dirty="0"/>
              <a:t>Открытие встречи: </a:t>
            </a:r>
            <a:r>
              <a:rPr lang="ru-RU" sz="2200" i="1" dirty="0"/>
              <a:t>сообщество может образоваться стихийно, очень быстро мобилизовывать свои ресурсы и начать работать в нужном направлении. В этом сила и преимущество НКО и инициативных групп!</a:t>
            </a:r>
          </a:p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8BE632-51BE-5292-1A1E-9BD71CF6AA8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120313" y="6035675"/>
            <a:ext cx="2071687" cy="365125"/>
          </a:xfrm>
        </p:spPr>
        <p:txBody>
          <a:bodyPr/>
          <a:lstStyle/>
          <a:p>
            <a:pPr rtl="0"/>
            <a:fld id="{EBEA1583-5CEF-4E36-A7FC-D34B7E954D76}" type="datetime1">
              <a:rPr lang="ru-RU" smtClean="0"/>
              <a:t>18.08.2023</a:t>
            </a:fld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5381420-B6C7-D309-8FCF-1656481A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13751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Семинары «Мобилизация ресурсов»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3F4F4C4-8A27-ED7F-D5C2-38EAD109F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432535"/>
              </p:ext>
            </p:extLst>
          </p:nvPr>
        </p:nvGraphicFramePr>
        <p:xfrm>
          <a:off x="134225" y="125835"/>
          <a:ext cx="8254766" cy="6593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40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2503A-A266-18DF-CDE1-9885ABDB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Семинары «Юридические и финансовые аспекты благотворительной деятельности»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A6F1913-5D88-0094-0455-299C90E47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718712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7C166061-EC2E-7D03-71EB-32ACE4D03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Проведено 2 семинара с участием 51 чел. Голышмановского ГО и Тюменской области</a:t>
            </a:r>
          </a:p>
          <a:p>
            <a:r>
              <a:rPr lang="ru-RU" dirty="0"/>
              <a:t>Постоянные новшества в юридических и финансовых вопросах НКО обуславливают необходимость обновления информации и ее дополнительного разъяснения каждые 2-3 месяца</a:t>
            </a:r>
          </a:p>
          <a:p>
            <a:r>
              <a:rPr lang="ru-RU" dirty="0"/>
              <a:t>Ведущая </a:t>
            </a:r>
            <a:r>
              <a:rPr lang="ru-RU" dirty="0" err="1"/>
              <a:t>Л.Зубцова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2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{EA89E087-2A2E-4BBA-8FA7-7828C120E29B}tf78438558_win32</Template>
  <TotalTime>893</TotalTime>
  <Words>724</Words>
  <Application>Microsoft Office PowerPoint</Application>
  <PresentationFormat>Широкоэкранный</PresentationFormat>
  <Paragraphs>100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Garamond</vt:lpstr>
      <vt:lpstr>СавонVTI</vt:lpstr>
      <vt:lpstr>Месторождение добра - урал</vt:lpstr>
      <vt:lpstr> О ходе реализации проекта. Результаты за период 1.02-31.07.23</vt:lpstr>
      <vt:lpstr>Задачи этапа</vt:lpstr>
      <vt:lpstr>Укрепление благотворительного аспекта</vt:lpstr>
      <vt:lpstr>Обсужден механизм реализации проекта, организационного взаимодействия, планирования и отчетности</vt:lpstr>
      <vt:lpstr>Укрепление благотворительного аспекта </vt:lpstr>
      <vt:lpstr>Круглые столы "Благотворительная деятельность в территориях". </vt:lpstr>
      <vt:lpstr>Семинары «Мобилизация ресурсов»</vt:lpstr>
      <vt:lpstr>Семинары «Юридические и финансовые аспекты благотворительной деятельности»</vt:lpstr>
      <vt:lpstr>Передача технологий системной благотворительности</vt:lpstr>
      <vt:lpstr>Стажировка в ЦОР/ РЦ Тюменской области 22-24 июня</vt:lpstr>
      <vt:lpstr>СТАЖИРОВКА – ЭТО РАБОТА</vt:lpstr>
      <vt:lpstr>24 июня. Голышманово</vt:lpstr>
      <vt:lpstr>Вовлечение жителей</vt:lpstr>
      <vt:lpstr>План на период август 2023 – январь 2024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Месторождение добра - урал</dc:title>
  <dc:creator>Svetlana Dremlyuga</dc:creator>
  <cp:lastModifiedBy>svetlana@cftyumen.ru</cp:lastModifiedBy>
  <cp:revision>10</cp:revision>
  <dcterms:created xsi:type="dcterms:W3CDTF">2022-10-31T07:17:47Z</dcterms:created>
  <dcterms:modified xsi:type="dcterms:W3CDTF">2023-08-18T10:31:14Z</dcterms:modified>
</cp:coreProperties>
</file>